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3"/>
  </p:sldMasterIdLst>
  <p:notesMasterIdLst>
    <p:notesMasterId r:id="rId6"/>
  </p:notesMasterIdLst>
  <p:handoutMasterIdLst>
    <p:handoutMasterId r:id="rId17"/>
  </p:handoutMasterIdLst>
  <p:sldIdLst>
    <p:sldId id="256" r:id="rId4"/>
    <p:sldId id="270" r:id="rId5"/>
    <p:sldId id="257" r:id="rId7"/>
    <p:sldId id="262" r:id="rId8"/>
    <p:sldId id="273" r:id="rId9"/>
    <p:sldId id="264" r:id="rId10"/>
    <p:sldId id="291" r:id="rId11"/>
    <p:sldId id="294" r:id="rId12"/>
    <p:sldId id="299" r:id="rId13"/>
    <p:sldId id="298" r:id="rId14"/>
    <p:sldId id="302" r:id="rId15"/>
    <p:sldId id="301" r:id="rId16"/>
  </p:sldIdLst>
  <p:sldSz cx="12192000" cy="6858000"/>
  <p:notesSz cx="6858000" cy="9144000"/>
  <p:embeddedFontLst>
    <p:embeddedFont>
      <p:font typeface="方正黑体简体" panose="02000000000000000000" charset="-122"/>
      <p:regular r:id="rId21"/>
    </p:embeddedFont>
    <p:embeddedFont>
      <p:font typeface="思源黑体 Normal" panose="020B0400000000000000" pitchFamily="34" charset="-122"/>
      <p:regular r:id="rId22"/>
    </p:embeddedFont>
    <p:embeddedFont>
      <p:font typeface="Calibri" panose="020F0502020204030204" pitchFamily="34" charset="0"/>
      <p:regular r:id="rId23"/>
      <p:bold r:id="rId24"/>
      <p:italic r:id="rId25"/>
      <p:boldItalic r:id="rId26"/>
    </p:embeddedFont>
    <p:embeddedFont>
      <p:font typeface="FuturaBookC" pitchFamily="2" charset="-52"/>
      <p:regular r:id="rId27"/>
    </p:embeddedFont>
    <p:embeddedFont>
      <p:font typeface="方正公文黑体" panose="02000500000000000000" charset="-122"/>
      <p:regular r:id="rId28"/>
    </p:embeddedFont>
    <p:embeddedFont>
      <p:font typeface="华文行楷" panose="02010800040101010101" charset="-122"/>
      <p:regular r:id="rId29"/>
    </p:embeddedFont>
    <p:embeddedFont>
      <p:font typeface="等线" panose="02010600030101010101" charset="-122"/>
      <p:regular r:id="rId30"/>
    </p:embeddedFont>
    <p:embeddedFont>
      <p:font typeface="等线 Light" panose="02010600030101010101" charset="-122"/>
      <p:regular r:id="rId31"/>
    </p:embeddedFont>
  </p:embeddedFontLst>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C0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47" autoAdjust="0"/>
    <p:restoredTop sz="94660"/>
  </p:normalViewPr>
  <p:slideViewPr>
    <p:cSldViewPr snapToGrid="0" showGuides="1">
      <p:cViewPr>
        <p:scale>
          <a:sx n="50" d="100"/>
          <a:sy n="50" d="100"/>
        </p:scale>
        <p:origin x="1494" y="468"/>
      </p:cViewPr>
      <p:guideLst>
        <p:guide orient="horz" pos="219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 Type="http://schemas.openxmlformats.org/officeDocument/2006/relationships/slide" Target="slides/slide2.xml"/><Relationship Id="rId4" Type="http://schemas.openxmlformats.org/officeDocument/2006/relationships/slide" Target="slides/slide1.xml"/><Relationship Id="rId32" Type="http://schemas.openxmlformats.org/officeDocument/2006/relationships/tags" Target="tags/tag58.xml"/><Relationship Id="rId31" Type="http://schemas.openxmlformats.org/officeDocument/2006/relationships/font" Target="fonts/font11.fntdata"/><Relationship Id="rId30" Type="http://schemas.openxmlformats.org/officeDocument/2006/relationships/font" Target="fonts/font10.fntdata"/><Relationship Id="rId3" Type="http://schemas.openxmlformats.org/officeDocument/2006/relationships/slideMaster" Target="slideMasters/slideMaster2.xml"/><Relationship Id="rId29" Type="http://schemas.openxmlformats.org/officeDocument/2006/relationships/font" Target="fonts/font9.fntdata"/><Relationship Id="rId28" Type="http://schemas.openxmlformats.org/officeDocument/2006/relationships/font" Target="fonts/font8.fntdata"/><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wdp>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media/image3.jpeg>
</file>

<file path=ppt/media/image4.png>
</file>

<file path=ppt/media/image5.png>
</file>

<file path=ppt/media/image6.png>
</file>

<file path=ppt/media/image7.png>
</file>

<file path=ppt/media/image8.wd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image" Target="../media/image10.png"/><Relationship Id="rId7" Type="http://schemas.openxmlformats.org/officeDocument/2006/relationships/image" Target="../media/image9.png"/><Relationship Id="rId6" Type="http://schemas.microsoft.com/office/2007/relationships/hdphoto" Target="../media/image8.wdp"/><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0" Type="http://schemas.openxmlformats.org/officeDocument/2006/relationships/image" Target="../media/image1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image" Target="../media/image10.png"/><Relationship Id="rId7" Type="http://schemas.openxmlformats.org/officeDocument/2006/relationships/image" Target="../media/image9.png"/><Relationship Id="rId6" Type="http://schemas.microsoft.com/office/2007/relationships/hdphoto" Target="../media/image14.wdp"/><Relationship Id="rId5" Type="http://schemas.openxmlformats.org/officeDocument/2006/relationships/image" Target="../media/image13.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0" Type="http://schemas.openxmlformats.org/officeDocument/2006/relationships/image" Target="../media/image1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5" Type="http://schemas.openxmlformats.org/officeDocument/2006/relationships/image" Target="../media/image16.png"/><Relationship Id="rId4" Type="http://schemas.openxmlformats.org/officeDocument/2006/relationships/image" Target="../media/image6.png"/><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BDE4CDE-CC44-4B76-B3A9-52EEB4701E4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21BADAC-4289-46C6-87E0-0FCE03C740D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BDE4CDE-CC44-4B76-B3A9-52EEB4701E4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21BADAC-4289-46C6-87E0-0FCE03C740D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000644"/>
        </a:solidFill>
        <a:effectLst/>
      </p:bgPr>
    </p:bg>
    <p:spTree>
      <p:nvGrpSpPr>
        <p:cNvPr id="1" name=""/>
        <p:cNvGrpSpPr/>
        <p:nvPr/>
      </p:nvGrpSpPr>
      <p:grpSpPr>
        <a:xfrm>
          <a:off x="0" y="0"/>
          <a:ext cx="0" cy="0"/>
          <a:chOff x="0" y="0"/>
          <a:chExt cx="0" cy="0"/>
        </a:xfrm>
      </p:grpSpPr>
      <p:grpSp>
        <p:nvGrpSpPr>
          <p:cNvPr id="17" name="组合 16"/>
          <p:cNvGrpSpPr/>
          <p:nvPr userDrawn="1"/>
        </p:nvGrpSpPr>
        <p:grpSpPr>
          <a:xfrm>
            <a:off x="-1" y="0"/>
            <a:ext cx="12192002" cy="6858001"/>
            <a:chOff x="-1" y="0"/>
            <a:chExt cx="12192002" cy="6858001"/>
          </a:xfrm>
        </p:grpSpPr>
        <p:grpSp>
          <p:nvGrpSpPr>
            <p:cNvPr id="7" name="组合 6"/>
            <p:cNvGrpSpPr/>
            <p:nvPr userDrawn="1"/>
          </p:nvGrpSpPr>
          <p:grpSpPr>
            <a:xfrm>
              <a:off x="-1" y="0"/>
              <a:ext cx="12192002" cy="6858001"/>
              <a:chOff x="-1" y="0"/>
              <a:chExt cx="12192002" cy="6858001"/>
            </a:xfrm>
          </p:grpSpPr>
          <p:pic>
            <p:nvPicPr>
              <p:cNvPr id="8" name="图片 7"/>
              <p:cNvPicPr>
                <a:picLocks noChangeAspect="1"/>
              </p:cNvPicPr>
              <p:nvPr/>
            </p:nvPicPr>
            <p:blipFill rotWithShape="1">
              <a:blip r:embed="rId2" cstate="screen"/>
              <a:srcRect/>
              <a:stretch>
                <a:fillRect/>
              </a:stretch>
            </p:blipFill>
            <p:spPr>
              <a:xfrm rot="5400000">
                <a:off x="312999" y="-312999"/>
                <a:ext cx="3429000" cy="4054999"/>
              </a:xfrm>
              <a:prstGeom prst="rect">
                <a:avLst/>
              </a:prstGeom>
            </p:spPr>
          </p:pic>
          <p:pic>
            <p:nvPicPr>
              <p:cNvPr id="9" name="图片 8"/>
              <p:cNvPicPr>
                <a:picLocks noChangeAspect="1"/>
              </p:cNvPicPr>
              <p:nvPr/>
            </p:nvPicPr>
            <p:blipFill rotWithShape="1">
              <a:blip r:embed="rId3" cstate="screen"/>
              <a:srcRect/>
              <a:stretch>
                <a:fillRect/>
              </a:stretch>
            </p:blipFill>
            <p:spPr>
              <a:xfrm>
                <a:off x="0" y="2130956"/>
                <a:ext cx="8675077" cy="4727044"/>
              </a:xfrm>
              <a:prstGeom prst="rect">
                <a:avLst/>
              </a:prstGeom>
            </p:spPr>
          </p:pic>
          <p:pic>
            <p:nvPicPr>
              <p:cNvPr id="10" name="图片 9"/>
              <p:cNvPicPr>
                <a:picLocks noChangeAspect="1"/>
              </p:cNvPicPr>
              <p:nvPr/>
            </p:nvPicPr>
            <p:blipFill rotWithShape="1">
              <a:blip r:embed="rId4" cstate="screen"/>
              <a:srcRect/>
              <a:stretch>
                <a:fillRect/>
              </a:stretch>
            </p:blipFill>
            <p:spPr>
              <a:xfrm flipH="1">
                <a:off x="8900934" y="0"/>
                <a:ext cx="3291066" cy="6858000"/>
              </a:xfrm>
              <a:custGeom>
                <a:avLst/>
                <a:gdLst>
                  <a:gd name="connsiteX0" fmla="*/ 3471343 w 4952183"/>
                  <a:gd name="connsiteY0" fmla="*/ 0 h 6858000"/>
                  <a:gd name="connsiteX1" fmla="*/ 0 w 4952183"/>
                  <a:gd name="connsiteY1" fmla="*/ 0 h 6858000"/>
                  <a:gd name="connsiteX2" fmla="*/ 0 w 4952183"/>
                  <a:gd name="connsiteY2" fmla="*/ 6858000 h 6858000"/>
                  <a:gd name="connsiteX3" fmla="*/ 4952183 w 495218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952183" h="6858000">
                    <a:moveTo>
                      <a:pt x="3471343" y="0"/>
                    </a:moveTo>
                    <a:lnTo>
                      <a:pt x="0" y="0"/>
                    </a:lnTo>
                    <a:lnTo>
                      <a:pt x="0" y="6858000"/>
                    </a:lnTo>
                    <a:lnTo>
                      <a:pt x="4952183" y="6858000"/>
                    </a:lnTo>
                    <a:close/>
                  </a:path>
                </a:pathLst>
              </a:custGeom>
            </p:spPr>
          </p:pic>
          <p:sp>
            <p:nvSpPr>
              <p:cNvPr id="11" name="矩形 10"/>
              <p:cNvSpPr/>
              <p:nvPr/>
            </p:nvSpPr>
            <p:spPr>
              <a:xfrm rot="16200000" flipH="1">
                <a:off x="2667001" y="-2667000"/>
                <a:ext cx="6858000" cy="12192001"/>
              </a:xfrm>
              <a:prstGeom prst="rect">
                <a:avLst/>
              </a:prstGeom>
              <a:gradFill flip="none" rotWithShape="1">
                <a:gsLst>
                  <a:gs pos="0">
                    <a:srgbClr val="010340">
                      <a:alpha val="0"/>
                    </a:srgbClr>
                  </a:gs>
                  <a:gs pos="100000">
                    <a:srgbClr val="010340">
                      <a:alpha val="80000"/>
                    </a:srgbClr>
                  </a:gs>
                </a:gsLst>
                <a:lin ang="16200000" scaled="1"/>
                <a:tileRect/>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rotWithShape="1">
              <a:blip r:embed="rId5" cstate="screen">
                <a:extLst>
                  <a:ext uri="{BEBA8EAE-BF5A-486C-A8C5-ECC9F3942E4B}">
                    <a14:imgProps xmlns:a14="http://schemas.microsoft.com/office/drawing/2010/main">
                      <a14:imgLayer r:embed="rId6">
                        <a14:imgEffect>
                          <a14:brightnessContrast bright="-20000" contrast="40000"/>
                        </a14:imgEffect>
                        <a14:imgEffect>
                          <a14:colorTemperature colorTemp="5900"/>
                        </a14:imgEffect>
                      </a14:imgLayer>
                    </a14:imgProps>
                  </a:ext>
                </a:extLst>
              </a:blip>
              <a:srcRect/>
              <a:stretch>
                <a:fillRect/>
              </a:stretch>
            </p:blipFill>
            <p:spPr>
              <a:xfrm flipH="1">
                <a:off x="6541236" y="706866"/>
                <a:ext cx="5596048" cy="6047772"/>
              </a:xfrm>
              <a:prstGeom prst="rect">
                <a:avLst/>
              </a:prstGeom>
            </p:spPr>
          </p:pic>
        </p:grpSp>
        <p:pic>
          <p:nvPicPr>
            <p:cNvPr id="13" name="图片 12"/>
            <p:cNvPicPr>
              <a:picLocks noChangeAspect="1"/>
            </p:cNvPicPr>
            <p:nvPr userDrawn="1"/>
          </p:nvPicPr>
          <p:blipFill rotWithShape="1">
            <a:blip r:embed="rId7" cstate="screen"/>
            <a:srcRect l="13938" r="22732"/>
            <a:stretch>
              <a:fillRect/>
            </a:stretch>
          </p:blipFill>
          <p:spPr>
            <a:xfrm>
              <a:off x="6486521" y="1921286"/>
              <a:ext cx="5705479" cy="4424688"/>
            </a:xfrm>
            <a:prstGeom prst="rect">
              <a:avLst/>
            </a:prstGeom>
          </p:spPr>
        </p:pic>
        <p:pic>
          <p:nvPicPr>
            <p:cNvPr id="14" name="图片 13"/>
            <p:cNvPicPr>
              <a:picLocks noChangeAspect="1"/>
            </p:cNvPicPr>
            <p:nvPr userDrawn="1"/>
          </p:nvPicPr>
          <p:blipFill rotWithShape="1">
            <a:blip r:embed="rId8" cstate="screen"/>
            <a:srcRect/>
            <a:stretch>
              <a:fillRect/>
            </a:stretch>
          </p:blipFill>
          <p:spPr>
            <a:xfrm>
              <a:off x="7535119" y="3175474"/>
              <a:ext cx="3837008" cy="2975660"/>
            </a:xfrm>
            <a:prstGeom prst="rect">
              <a:avLst/>
            </a:prstGeom>
          </p:spPr>
        </p:pic>
        <p:pic>
          <p:nvPicPr>
            <p:cNvPr id="15" name="图片 14"/>
            <p:cNvPicPr>
              <a:picLocks noChangeAspect="1"/>
            </p:cNvPicPr>
            <p:nvPr userDrawn="1"/>
          </p:nvPicPr>
          <p:blipFill rotWithShape="1">
            <a:blip r:embed="rId9" cstate="screen"/>
            <a:srcRect/>
            <a:stretch>
              <a:fillRect/>
            </a:stretch>
          </p:blipFill>
          <p:spPr>
            <a:xfrm>
              <a:off x="7614621" y="3819801"/>
              <a:ext cx="3678003" cy="2852349"/>
            </a:xfrm>
            <a:prstGeom prst="rect">
              <a:avLst/>
            </a:prstGeom>
          </p:spPr>
        </p:pic>
        <p:pic>
          <p:nvPicPr>
            <p:cNvPr id="16" name="图片 15"/>
            <p:cNvPicPr>
              <a:picLocks noChangeAspect="1"/>
            </p:cNvPicPr>
            <p:nvPr userDrawn="1"/>
          </p:nvPicPr>
          <p:blipFill rotWithShape="1">
            <a:blip r:embed="rId10" cstate="screen"/>
            <a:srcRect/>
            <a:stretch>
              <a:fillRect/>
            </a:stretch>
          </p:blipFill>
          <p:spPr>
            <a:xfrm>
              <a:off x="8322606" y="4973284"/>
              <a:ext cx="2430275" cy="1884716"/>
            </a:xfrm>
            <a:prstGeom prst="rect">
              <a:avLst/>
            </a:prstGeom>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标题幻灯片">
    <p:bg>
      <p:bgPr>
        <a:solidFill>
          <a:srgbClr val="000644"/>
        </a:solidFill>
        <a:effectLst/>
      </p:bgPr>
    </p:bg>
    <p:spTree>
      <p:nvGrpSpPr>
        <p:cNvPr id="1" name=""/>
        <p:cNvGrpSpPr/>
        <p:nvPr/>
      </p:nvGrpSpPr>
      <p:grpSpPr>
        <a:xfrm>
          <a:off x="0" y="0"/>
          <a:ext cx="0" cy="0"/>
          <a:chOff x="0" y="0"/>
          <a:chExt cx="0" cy="0"/>
        </a:xfrm>
      </p:grpSpPr>
      <p:grpSp>
        <p:nvGrpSpPr>
          <p:cNvPr id="17" name="组合 16"/>
          <p:cNvGrpSpPr/>
          <p:nvPr userDrawn="1"/>
        </p:nvGrpSpPr>
        <p:grpSpPr>
          <a:xfrm flipH="1">
            <a:off x="-1" y="0"/>
            <a:ext cx="12192002" cy="6858001"/>
            <a:chOff x="-1" y="0"/>
            <a:chExt cx="12192002" cy="6858001"/>
          </a:xfrm>
        </p:grpSpPr>
        <p:grpSp>
          <p:nvGrpSpPr>
            <p:cNvPr id="7" name="组合 6"/>
            <p:cNvGrpSpPr/>
            <p:nvPr userDrawn="1"/>
          </p:nvGrpSpPr>
          <p:grpSpPr>
            <a:xfrm>
              <a:off x="-1" y="0"/>
              <a:ext cx="12192002" cy="6858001"/>
              <a:chOff x="-1" y="0"/>
              <a:chExt cx="12192002" cy="6858001"/>
            </a:xfrm>
          </p:grpSpPr>
          <p:pic>
            <p:nvPicPr>
              <p:cNvPr id="8" name="图片 7"/>
              <p:cNvPicPr>
                <a:picLocks noChangeAspect="1"/>
              </p:cNvPicPr>
              <p:nvPr/>
            </p:nvPicPr>
            <p:blipFill rotWithShape="1">
              <a:blip r:embed="rId2" cstate="screen"/>
              <a:srcRect/>
              <a:stretch>
                <a:fillRect/>
              </a:stretch>
            </p:blipFill>
            <p:spPr>
              <a:xfrm rot="5400000">
                <a:off x="312999" y="-312999"/>
                <a:ext cx="3429000" cy="4054999"/>
              </a:xfrm>
              <a:prstGeom prst="rect">
                <a:avLst/>
              </a:prstGeom>
            </p:spPr>
          </p:pic>
          <p:pic>
            <p:nvPicPr>
              <p:cNvPr id="9" name="图片 8"/>
              <p:cNvPicPr>
                <a:picLocks noChangeAspect="1"/>
              </p:cNvPicPr>
              <p:nvPr/>
            </p:nvPicPr>
            <p:blipFill rotWithShape="1">
              <a:blip r:embed="rId3" cstate="screen"/>
              <a:srcRect/>
              <a:stretch>
                <a:fillRect/>
              </a:stretch>
            </p:blipFill>
            <p:spPr>
              <a:xfrm>
                <a:off x="0" y="2130956"/>
                <a:ext cx="8675077" cy="4727044"/>
              </a:xfrm>
              <a:prstGeom prst="rect">
                <a:avLst/>
              </a:prstGeom>
            </p:spPr>
          </p:pic>
          <p:pic>
            <p:nvPicPr>
              <p:cNvPr id="10" name="图片 9"/>
              <p:cNvPicPr>
                <a:picLocks noChangeAspect="1"/>
              </p:cNvPicPr>
              <p:nvPr/>
            </p:nvPicPr>
            <p:blipFill rotWithShape="1">
              <a:blip r:embed="rId4" cstate="screen"/>
              <a:srcRect/>
              <a:stretch>
                <a:fillRect/>
              </a:stretch>
            </p:blipFill>
            <p:spPr>
              <a:xfrm flipH="1">
                <a:off x="8900934" y="0"/>
                <a:ext cx="3291066" cy="6858000"/>
              </a:xfrm>
              <a:custGeom>
                <a:avLst/>
                <a:gdLst>
                  <a:gd name="connsiteX0" fmla="*/ 3471343 w 4952183"/>
                  <a:gd name="connsiteY0" fmla="*/ 0 h 6858000"/>
                  <a:gd name="connsiteX1" fmla="*/ 0 w 4952183"/>
                  <a:gd name="connsiteY1" fmla="*/ 0 h 6858000"/>
                  <a:gd name="connsiteX2" fmla="*/ 0 w 4952183"/>
                  <a:gd name="connsiteY2" fmla="*/ 6858000 h 6858000"/>
                  <a:gd name="connsiteX3" fmla="*/ 4952183 w 495218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952183" h="6858000">
                    <a:moveTo>
                      <a:pt x="3471343" y="0"/>
                    </a:moveTo>
                    <a:lnTo>
                      <a:pt x="0" y="0"/>
                    </a:lnTo>
                    <a:lnTo>
                      <a:pt x="0" y="6858000"/>
                    </a:lnTo>
                    <a:lnTo>
                      <a:pt x="4952183" y="6858000"/>
                    </a:lnTo>
                    <a:close/>
                  </a:path>
                </a:pathLst>
              </a:custGeom>
            </p:spPr>
          </p:pic>
          <p:sp>
            <p:nvSpPr>
              <p:cNvPr id="11" name="矩形 10"/>
              <p:cNvSpPr/>
              <p:nvPr/>
            </p:nvSpPr>
            <p:spPr>
              <a:xfrm rot="16200000" flipH="1">
                <a:off x="2667001" y="-2667000"/>
                <a:ext cx="6858000" cy="12192001"/>
              </a:xfrm>
              <a:prstGeom prst="rect">
                <a:avLst/>
              </a:prstGeom>
              <a:gradFill flip="none" rotWithShape="1">
                <a:gsLst>
                  <a:gs pos="0">
                    <a:srgbClr val="010340">
                      <a:alpha val="0"/>
                    </a:srgbClr>
                  </a:gs>
                  <a:gs pos="100000">
                    <a:srgbClr val="010340">
                      <a:alpha val="80000"/>
                    </a:srgbClr>
                  </a:gs>
                </a:gsLst>
                <a:lin ang="16200000" scaled="1"/>
                <a:tileRect/>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rotWithShape="1">
              <a:blip r:embed="rId5" cstate="screen">
                <a:extLst>
                  <a:ext uri="{BEBA8EAE-BF5A-486C-A8C5-ECC9F3942E4B}">
                    <a14:imgProps xmlns:a14="http://schemas.microsoft.com/office/drawing/2010/main">
                      <a14:imgLayer r:embed="rId6">
                        <a14:imgEffect>
                          <a14:brightnessContrast bright="-20000" contrast="40000"/>
                        </a14:imgEffect>
                        <a14:imgEffect>
                          <a14:colorTemperature colorTemp="5900"/>
                        </a14:imgEffect>
                      </a14:imgLayer>
                    </a14:imgProps>
                  </a:ext>
                </a:extLst>
              </a:blip>
              <a:srcRect/>
              <a:stretch>
                <a:fillRect/>
              </a:stretch>
            </p:blipFill>
            <p:spPr>
              <a:xfrm flipH="1">
                <a:off x="6313026" y="504464"/>
                <a:ext cx="5878974" cy="6353536"/>
              </a:xfrm>
              <a:prstGeom prst="rect">
                <a:avLst/>
              </a:prstGeom>
            </p:spPr>
          </p:pic>
        </p:grpSp>
        <p:pic>
          <p:nvPicPr>
            <p:cNvPr id="13" name="图片 12"/>
            <p:cNvPicPr>
              <a:picLocks noChangeAspect="1"/>
            </p:cNvPicPr>
            <p:nvPr userDrawn="1"/>
          </p:nvPicPr>
          <p:blipFill rotWithShape="1">
            <a:blip r:embed="rId7" cstate="screen"/>
            <a:srcRect l="13938" r="22732"/>
            <a:stretch>
              <a:fillRect/>
            </a:stretch>
          </p:blipFill>
          <p:spPr>
            <a:xfrm>
              <a:off x="6486521" y="1921286"/>
              <a:ext cx="5705479" cy="4424688"/>
            </a:xfrm>
            <a:prstGeom prst="rect">
              <a:avLst/>
            </a:prstGeom>
          </p:spPr>
        </p:pic>
        <p:pic>
          <p:nvPicPr>
            <p:cNvPr id="14" name="图片 13"/>
            <p:cNvPicPr>
              <a:picLocks noChangeAspect="1"/>
            </p:cNvPicPr>
            <p:nvPr userDrawn="1"/>
          </p:nvPicPr>
          <p:blipFill rotWithShape="1">
            <a:blip r:embed="rId8" cstate="screen"/>
            <a:srcRect/>
            <a:stretch>
              <a:fillRect/>
            </a:stretch>
          </p:blipFill>
          <p:spPr>
            <a:xfrm>
              <a:off x="7535119" y="3175474"/>
              <a:ext cx="3837008" cy="2975660"/>
            </a:xfrm>
            <a:prstGeom prst="rect">
              <a:avLst/>
            </a:prstGeom>
          </p:spPr>
        </p:pic>
        <p:pic>
          <p:nvPicPr>
            <p:cNvPr id="15" name="图片 14"/>
            <p:cNvPicPr>
              <a:picLocks noChangeAspect="1"/>
            </p:cNvPicPr>
            <p:nvPr userDrawn="1"/>
          </p:nvPicPr>
          <p:blipFill rotWithShape="1">
            <a:blip r:embed="rId9" cstate="screen"/>
            <a:srcRect/>
            <a:stretch>
              <a:fillRect/>
            </a:stretch>
          </p:blipFill>
          <p:spPr>
            <a:xfrm>
              <a:off x="7614621" y="3819801"/>
              <a:ext cx="3678003" cy="2852349"/>
            </a:xfrm>
            <a:prstGeom prst="rect">
              <a:avLst/>
            </a:prstGeom>
          </p:spPr>
        </p:pic>
        <p:pic>
          <p:nvPicPr>
            <p:cNvPr id="16" name="图片 15"/>
            <p:cNvPicPr>
              <a:picLocks noChangeAspect="1"/>
            </p:cNvPicPr>
            <p:nvPr userDrawn="1"/>
          </p:nvPicPr>
          <p:blipFill rotWithShape="1">
            <a:blip r:embed="rId10" cstate="screen"/>
            <a:srcRect/>
            <a:stretch>
              <a:fillRect/>
            </a:stretch>
          </p:blipFill>
          <p:spPr>
            <a:xfrm>
              <a:off x="8322606" y="4973284"/>
              <a:ext cx="2430275" cy="1884716"/>
            </a:xfrm>
            <a:prstGeom prst="rect">
              <a:avLst/>
            </a:prstGeom>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标题幻灯片">
    <p:bg>
      <p:bgPr>
        <a:solidFill>
          <a:srgbClr val="000644"/>
        </a:solidFill>
        <a:effectLst/>
      </p:bgPr>
    </p:bg>
    <p:spTree>
      <p:nvGrpSpPr>
        <p:cNvPr id="1" name=""/>
        <p:cNvGrpSpPr/>
        <p:nvPr/>
      </p:nvGrpSpPr>
      <p:grpSpPr>
        <a:xfrm>
          <a:off x="0" y="0"/>
          <a:ext cx="0" cy="0"/>
          <a:chOff x="0" y="0"/>
          <a:chExt cx="0" cy="0"/>
        </a:xfrm>
      </p:grpSpPr>
      <p:grpSp>
        <p:nvGrpSpPr>
          <p:cNvPr id="7" name="组合 6"/>
          <p:cNvGrpSpPr/>
          <p:nvPr userDrawn="1"/>
        </p:nvGrpSpPr>
        <p:grpSpPr>
          <a:xfrm>
            <a:off x="-1" y="0"/>
            <a:ext cx="12192002" cy="6858001"/>
            <a:chOff x="-1" y="0"/>
            <a:chExt cx="12192002" cy="6858001"/>
          </a:xfrm>
        </p:grpSpPr>
        <p:pic>
          <p:nvPicPr>
            <p:cNvPr id="8" name="图片 7"/>
            <p:cNvPicPr>
              <a:picLocks noChangeAspect="1"/>
            </p:cNvPicPr>
            <p:nvPr/>
          </p:nvPicPr>
          <p:blipFill rotWithShape="1">
            <a:blip r:embed="rId2" cstate="screen"/>
            <a:srcRect/>
            <a:stretch>
              <a:fillRect/>
            </a:stretch>
          </p:blipFill>
          <p:spPr>
            <a:xfrm rot="5400000">
              <a:off x="312999" y="-312999"/>
              <a:ext cx="3429000" cy="4054999"/>
            </a:xfrm>
            <a:prstGeom prst="rect">
              <a:avLst/>
            </a:prstGeom>
          </p:spPr>
        </p:pic>
        <p:pic>
          <p:nvPicPr>
            <p:cNvPr id="9" name="图片 8"/>
            <p:cNvPicPr>
              <a:picLocks noChangeAspect="1"/>
            </p:cNvPicPr>
            <p:nvPr/>
          </p:nvPicPr>
          <p:blipFill rotWithShape="1">
            <a:blip r:embed="rId3" cstate="screen"/>
            <a:srcRect/>
            <a:stretch>
              <a:fillRect/>
            </a:stretch>
          </p:blipFill>
          <p:spPr>
            <a:xfrm>
              <a:off x="0" y="3212532"/>
              <a:ext cx="6690167" cy="3645468"/>
            </a:xfrm>
            <a:prstGeom prst="rect">
              <a:avLst/>
            </a:prstGeom>
          </p:spPr>
        </p:pic>
        <p:pic>
          <p:nvPicPr>
            <p:cNvPr id="10" name="图片 9"/>
            <p:cNvPicPr>
              <a:picLocks noChangeAspect="1"/>
            </p:cNvPicPr>
            <p:nvPr/>
          </p:nvPicPr>
          <p:blipFill rotWithShape="1">
            <a:blip r:embed="rId4" cstate="screen"/>
            <a:srcRect/>
            <a:stretch>
              <a:fillRect/>
            </a:stretch>
          </p:blipFill>
          <p:spPr>
            <a:xfrm flipH="1">
              <a:off x="8900934" y="0"/>
              <a:ext cx="3291066" cy="6858000"/>
            </a:xfrm>
            <a:custGeom>
              <a:avLst/>
              <a:gdLst>
                <a:gd name="connsiteX0" fmla="*/ 3471343 w 4952183"/>
                <a:gd name="connsiteY0" fmla="*/ 0 h 6858000"/>
                <a:gd name="connsiteX1" fmla="*/ 0 w 4952183"/>
                <a:gd name="connsiteY1" fmla="*/ 0 h 6858000"/>
                <a:gd name="connsiteX2" fmla="*/ 0 w 4952183"/>
                <a:gd name="connsiteY2" fmla="*/ 6858000 h 6858000"/>
                <a:gd name="connsiteX3" fmla="*/ 4952183 w 495218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952183" h="6858000">
                  <a:moveTo>
                    <a:pt x="3471343" y="0"/>
                  </a:moveTo>
                  <a:lnTo>
                    <a:pt x="0" y="0"/>
                  </a:lnTo>
                  <a:lnTo>
                    <a:pt x="0" y="6858000"/>
                  </a:lnTo>
                  <a:lnTo>
                    <a:pt x="4952183" y="6858000"/>
                  </a:lnTo>
                  <a:close/>
                </a:path>
              </a:pathLst>
            </a:custGeom>
          </p:spPr>
        </p:pic>
        <p:sp>
          <p:nvSpPr>
            <p:cNvPr id="11" name="矩形 10"/>
            <p:cNvSpPr/>
            <p:nvPr/>
          </p:nvSpPr>
          <p:spPr>
            <a:xfrm rot="16200000" flipH="1">
              <a:off x="2667001" y="-2667000"/>
              <a:ext cx="6858000" cy="12192001"/>
            </a:xfrm>
            <a:prstGeom prst="rect">
              <a:avLst/>
            </a:prstGeom>
            <a:gradFill flip="none" rotWithShape="1">
              <a:gsLst>
                <a:gs pos="0">
                  <a:srgbClr val="010340">
                    <a:alpha val="75000"/>
                  </a:srgbClr>
                </a:gs>
                <a:gs pos="100000">
                  <a:srgbClr val="010340">
                    <a:alpha val="80000"/>
                  </a:srgbClr>
                </a:gs>
              </a:gsLst>
              <a:lin ang="16200000" scaled="1"/>
              <a:tileRect/>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hasCustomPrompt="1"/>
          </p:nvPr>
        </p:nvSpPr>
        <p:spPr>
          <a:xfrm>
            <a:off x="615388" y="398565"/>
            <a:ext cx="2824221" cy="464820"/>
          </a:xfrm>
        </p:spPr>
        <p:txBody>
          <a:bodyPr>
            <a:normAutofit/>
          </a:bodyPr>
          <a:lstStyle>
            <a:lvl1pPr algn="l">
              <a:defRPr sz="2400" b="0">
                <a:solidFill>
                  <a:schemeClr val="bg1"/>
                </a:solidFill>
                <a:latin typeface="汉仪雅酷黑简" panose="00020600040101010101" pitchFamily="18" charset="-122"/>
                <a:ea typeface="汉仪雅酷黑简" panose="00020600040101010101" pitchFamily="18" charset="-122"/>
              </a:defRPr>
            </a:lvl1pPr>
          </a:lstStyle>
          <a:p>
            <a:r>
              <a:rPr lang="zh-CN" altLang="en-US"/>
              <a:t>单击此处编辑标题</a:t>
            </a:r>
            <a:endParaRPr lang="zh-CN" altLang="en-US"/>
          </a:p>
        </p:txBody>
      </p:sp>
      <p:pic>
        <p:nvPicPr>
          <p:cNvPr id="3" name="图片 2"/>
          <p:cNvPicPr>
            <a:picLocks noChangeAspect="1"/>
          </p:cNvPicPr>
          <p:nvPr userDrawn="1"/>
        </p:nvPicPr>
        <p:blipFill rotWithShape="1">
          <a:blip r:embed="rId5" cstate="screen"/>
          <a:srcRect/>
          <a:stretch>
            <a:fillRect/>
          </a:stretch>
        </p:blipFill>
        <p:spPr>
          <a:xfrm rot="16200000" flipH="1">
            <a:off x="-167575" y="158396"/>
            <a:ext cx="756755" cy="813275"/>
          </a:xfrm>
          <a:prstGeom prst="rect">
            <a:avLst/>
          </a:prstGeom>
        </p:spPr>
      </p:pic>
      <p:pic>
        <p:nvPicPr>
          <p:cNvPr id="6" name="图片 5"/>
          <p:cNvPicPr>
            <a:picLocks noChangeAspect="1"/>
          </p:cNvPicPr>
          <p:nvPr userDrawn="1"/>
        </p:nvPicPr>
        <p:blipFill rotWithShape="1">
          <a:blip r:embed="rId5" cstate="screen"/>
          <a:srcRect/>
          <a:stretch>
            <a:fillRect/>
          </a:stretch>
        </p:blipFill>
        <p:spPr>
          <a:xfrm rot="16200000" flipH="1">
            <a:off x="-279335" y="158396"/>
            <a:ext cx="756755" cy="813275"/>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BDE4CDE-CC44-4B76-B3A9-52EEB4701E4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21BADAC-4289-46C6-87E0-0FCE03C740D3}"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BDE4CDE-CC44-4B76-B3A9-52EEB4701E4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21BADAC-4289-46C6-87E0-0FCE03C740D3}"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BDE4CDE-CC44-4B76-B3A9-52EEB4701E4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21BADAC-4289-46C6-87E0-0FCE03C740D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BDE4CDE-CC44-4B76-B3A9-52EEB4701E4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21BADAC-4289-46C6-87E0-0FCE03C740D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4BDE4CDE-CC44-4B76-B3A9-52EEB4701E4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21BADAC-4289-46C6-87E0-0FCE03C740D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4BDE4CDE-CC44-4B76-B3A9-52EEB4701E4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21BADAC-4289-46C6-87E0-0FCE03C740D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DE4CDE-CC44-4B76-B3A9-52EEB4701E4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1BADAC-4289-46C6-87E0-0FCE03C740D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D49760-D43A-4E7F-8284-451201C77D9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A4E23A-36AB-44C9-BE1F-5D30C0A1A65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9" Type="http://schemas.openxmlformats.org/officeDocument/2006/relationships/slideLayout" Target="../slideLayouts/slideLayout1.xml"/><Relationship Id="rId28" Type="http://schemas.openxmlformats.org/officeDocument/2006/relationships/tags" Target="../tags/tag28.xml"/><Relationship Id="rId27" Type="http://schemas.openxmlformats.org/officeDocument/2006/relationships/tags" Target="../tags/tag27.xml"/><Relationship Id="rId26" Type="http://schemas.openxmlformats.org/officeDocument/2006/relationships/tags" Target="../tags/tag26.xml"/><Relationship Id="rId25" Type="http://schemas.openxmlformats.org/officeDocument/2006/relationships/tags" Target="../tags/tag25.xml"/><Relationship Id="rId24" Type="http://schemas.openxmlformats.org/officeDocument/2006/relationships/tags" Target="../tags/tag24.xml"/><Relationship Id="rId23" Type="http://schemas.openxmlformats.org/officeDocument/2006/relationships/tags" Target="../tags/tag23.xml"/><Relationship Id="rId22" Type="http://schemas.openxmlformats.org/officeDocument/2006/relationships/tags" Target="../tags/tag22.xml"/><Relationship Id="rId21" Type="http://schemas.openxmlformats.org/officeDocument/2006/relationships/tags" Target="../tags/tag21.xml"/><Relationship Id="rId20" Type="http://schemas.openxmlformats.org/officeDocument/2006/relationships/tags" Target="../tags/tag20.xml"/><Relationship Id="rId2" Type="http://schemas.openxmlformats.org/officeDocument/2006/relationships/tags" Target="../tags/tag2.xml"/><Relationship Id="rId19" Type="http://schemas.openxmlformats.org/officeDocument/2006/relationships/tags" Target="../tags/tag19.xml"/><Relationship Id="rId18" Type="http://schemas.openxmlformats.org/officeDocument/2006/relationships/tags" Target="../tags/tag18.xml"/><Relationship Id="rId17" Type="http://schemas.openxmlformats.org/officeDocument/2006/relationships/tags" Target="../tags/tag17.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23.jpeg"/><Relationship Id="rId1" Type="http://schemas.openxmlformats.org/officeDocument/2006/relationships/tags" Target="../tags/tag56.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image" Target="../media/image22.png"/><Relationship Id="rId2" Type="http://schemas.openxmlformats.org/officeDocument/2006/relationships/tags" Target="../tags/tag57.xml"/><Relationship Id="rId1"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tags" Target="../tags/tag29.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9" Type="http://schemas.openxmlformats.org/officeDocument/2006/relationships/tags" Target="../tags/tag38.xml"/><Relationship Id="rId8" Type="http://schemas.openxmlformats.org/officeDocument/2006/relationships/tags" Target="../tags/tag37.xml"/><Relationship Id="rId7" Type="http://schemas.openxmlformats.org/officeDocument/2006/relationships/tags" Target="../tags/tag36.xml"/><Relationship Id="rId6" Type="http://schemas.openxmlformats.org/officeDocument/2006/relationships/tags" Target="../tags/tag35.xml"/><Relationship Id="rId5" Type="http://schemas.openxmlformats.org/officeDocument/2006/relationships/tags" Target="../tags/tag34.xml"/><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tags" Target="../tags/tag31.xml"/><Relationship Id="rId17" Type="http://schemas.openxmlformats.org/officeDocument/2006/relationships/slideLayout" Target="../slideLayouts/slideLayout3.xml"/><Relationship Id="rId16" Type="http://schemas.openxmlformats.org/officeDocument/2006/relationships/tags" Target="../tags/tag45.xml"/><Relationship Id="rId15" Type="http://schemas.openxmlformats.org/officeDocument/2006/relationships/tags" Target="../tags/tag44.xml"/><Relationship Id="rId14" Type="http://schemas.openxmlformats.org/officeDocument/2006/relationships/tags" Target="../tags/tag43.xml"/><Relationship Id="rId13" Type="http://schemas.openxmlformats.org/officeDocument/2006/relationships/tags" Target="../tags/tag42.xml"/><Relationship Id="rId12" Type="http://schemas.openxmlformats.org/officeDocument/2006/relationships/tags" Target="../tags/tag41.xml"/><Relationship Id="rId11" Type="http://schemas.openxmlformats.org/officeDocument/2006/relationships/tags" Target="../tags/tag40.xml"/><Relationship Id="rId10" Type="http://schemas.openxmlformats.org/officeDocument/2006/relationships/tags" Target="../tags/tag39.xml"/><Relationship Id="rId1" Type="http://schemas.openxmlformats.org/officeDocument/2006/relationships/tags" Target="../tags/tag30.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6.xml"/><Relationship Id="rId1" Type="http://schemas.openxmlformats.org/officeDocument/2006/relationships/image" Target="../media/image18.png"/></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14.xml"/><Relationship Id="rId8" Type="http://schemas.openxmlformats.org/officeDocument/2006/relationships/image" Target="../media/image18.png"/><Relationship Id="rId7" Type="http://schemas.openxmlformats.org/officeDocument/2006/relationships/tags" Target="../tags/tag51.xml"/><Relationship Id="rId6" Type="http://schemas.openxmlformats.org/officeDocument/2006/relationships/tags" Target="../tags/tag50.xml"/><Relationship Id="rId5" Type="http://schemas.openxmlformats.org/officeDocument/2006/relationships/image" Target="../media/image20.png"/><Relationship Id="rId4" Type="http://schemas.openxmlformats.org/officeDocument/2006/relationships/tags" Target="../tags/tag49.xml"/><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image" Target="../media/image19.png"/></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14.xml"/><Relationship Id="rId6" Type="http://schemas.openxmlformats.org/officeDocument/2006/relationships/tags" Target="../tags/tag55.xml"/><Relationship Id="rId5" Type="http://schemas.openxmlformats.org/officeDocument/2006/relationships/image" Target="../media/image20.png"/><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01825" y="1410335"/>
            <a:ext cx="5225415" cy="1014730"/>
          </a:xfrm>
          <a:prstGeom prst="rect">
            <a:avLst/>
          </a:prstGeom>
          <a:noFill/>
        </p:spPr>
        <p:txBody>
          <a:bodyPr wrap="square" rtlCol="0">
            <a:spAutoFit/>
          </a:bodyPr>
          <a:lstStyle/>
          <a:p>
            <a:pPr algn="dist"/>
            <a:r>
              <a:rPr lang="zh-CN" altLang="en-US" sz="6000" dirty="0" smtClean="0">
                <a:solidFill>
                  <a:schemeClr val="bg1"/>
                </a:solidFill>
                <a:latin typeface="方正黑体简体" panose="02000000000000000000" charset="-122"/>
                <a:ea typeface="方正黑体简体" panose="02000000000000000000" charset="-122"/>
              </a:rPr>
              <a:t>副词的翻译</a:t>
            </a:r>
            <a:endParaRPr lang="zh-CN" altLang="en-US" sz="6000" dirty="0" smtClean="0">
              <a:solidFill>
                <a:schemeClr val="bg1"/>
              </a:solidFill>
              <a:latin typeface="方正黑体简体" panose="02000000000000000000" charset="-122"/>
              <a:ea typeface="方正黑体简体" panose="02000000000000000000" charset="-122"/>
            </a:endParaRPr>
          </a:p>
        </p:txBody>
      </p:sp>
      <p:sp>
        <p:nvSpPr>
          <p:cNvPr id="4" name="文本框 3"/>
          <p:cNvSpPr txBox="1"/>
          <p:nvPr/>
        </p:nvSpPr>
        <p:spPr>
          <a:xfrm>
            <a:off x="2002790" y="2159000"/>
            <a:ext cx="2339340" cy="670560"/>
          </a:xfrm>
          <a:prstGeom prst="rect">
            <a:avLst/>
          </a:prstGeom>
          <a:noFill/>
        </p:spPr>
        <p:txBody>
          <a:bodyPr wrap="square" rtlCol="0">
            <a:noAutofit/>
          </a:bodyPr>
          <a:lstStyle/>
          <a:p>
            <a:r>
              <a:rPr lang="en-US" altLang="zh-CN" sz="3600" dirty="0" smtClean="0">
                <a:solidFill>
                  <a:schemeClr val="bg1">
                    <a:lumMod val="50000"/>
                  </a:schemeClr>
                </a:solidFill>
                <a:latin typeface="思源黑体 Normal" panose="020B0400000000000000" pitchFamily="34" charset="-122"/>
                <a:ea typeface="思源黑体 Normal" panose="020B0400000000000000" pitchFamily="34" charset="-122"/>
              </a:rPr>
              <a:t>Review</a:t>
            </a:r>
            <a:endParaRPr lang="en-US" altLang="zh-CN" sz="3600" dirty="0" smtClean="0">
              <a:solidFill>
                <a:schemeClr val="bg1">
                  <a:lumMod val="50000"/>
                </a:schemeClr>
              </a:solidFill>
              <a:latin typeface="思源黑体 Normal" panose="020B0400000000000000" pitchFamily="34" charset="-122"/>
              <a:ea typeface="思源黑体 Normal" panose="020B0400000000000000" pitchFamily="34" charset="-122"/>
            </a:endParaRPr>
          </a:p>
        </p:txBody>
      </p:sp>
      <p:sp>
        <p:nvSpPr>
          <p:cNvPr id="6" name="椭圆 5"/>
          <p:cNvSpPr/>
          <p:nvPr>
            <p:custDataLst>
              <p:tags r:id="rId1"/>
            </p:custDataLst>
          </p:nvPr>
        </p:nvSpPr>
        <p:spPr>
          <a:xfrm>
            <a:off x="2248425" y="2973672"/>
            <a:ext cx="643774" cy="643774"/>
          </a:xfrm>
          <a:prstGeom prst="ellipse">
            <a:avLst/>
          </a:prstGeom>
          <a:gradFill>
            <a:gsLst>
              <a:gs pos="0">
                <a:srgbClr val="7B32B2"/>
              </a:gs>
              <a:gs pos="100000">
                <a:srgbClr val="401A5D"/>
              </a:gs>
            </a:gsLst>
            <a:lin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dirty="0">
              <a:solidFill>
                <a:srgbClr val="0C0040"/>
              </a:solidFill>
              <a:latin typeface="思源黑体 Bold" panose="020B0800000000000000" pitchFamily="34" charset="-122"/>
              <a:ea typeface="思源黑体 Bold" panose="020B0800000000000000" pitchFamily="34" charset="-122"/>
            </a:endParaRPr>
          </a:p>
        </p:txBody>
      </p:sp>
      <p:sp>
        <p:nvSpPr>
          <p:cNvPr id="7" name="椭圆 6"/>
          <p:cNvSpPr/>
          <p:nvPr>
            <p:custDataLst>
              <p:tags r:id="rId2"/>
            </p:custDataLst>
          </p:nvPr>
        </p:nvSpPr>
        <p:spPr>
          <a:xfrm>
            <a:off x="2248425" y="3923632"/>
            <a:ext cx="643774" cy="643774"/>
          </a:xfrm>
          <a:prstGeom prst="ellipse">
            <a:avLst/>
          </a:prstGeom>
          <a:gradFill>
            <a:gsLst>
              <a:gs pos="0">
                <a:srgbClr val="7B32B2"/>
              </a:gs>
              <a:gs pos="100000">
                <a:srgbClr val="401A5D"/>
              </a:gs>
            </a:gsLst>
            <a:lin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dirty="0">
              <a:solidFill>
                <a:srgbClr val="0C0040"/>
              </a:solidFill>
              <a:latin typeface="思源黑体 Bold" panose="020B0800000000000000" pitchFamily="34" charset="-122"/>
              <a:ea typeface="思源黑体 Bold" panose="020B0800000000000000" pitchFamily="34" charset="-122"/>
            </a:endParaRPr>
          </a:p>
        </p:txBody>
      </p:sp>
      <p:sp>
        <p:nvSpPr>
          <p:cNvPr id="8" name="文本框 7"/>
          <p:cNvSpPr txBox="1"/>
          <p:nvPr>
            <p:custDataLst>
              <p:tags r:id="rId3"/>
            </p:custDataLst>
          </p:nvPr>
        </p:nvSpPr>
        <p:spPr>
          <a:xfrm>
            <a:off x="2892586" y="3065486"/>
            <a:ext cx="2937349" cy="460375"/>
          </a:xfrm>
          <a:prstGeom prst="rect">
            <a:avLst/>
          </a:prstGeom>
          <a:noFill/>
        </p:spPr>
        <p:txBody>
          <a:bodyPr wrap="square" rtlCol="0">
            <a:spAutoFit/>
          </a:bodyPr>
          <a:p>
            <a:pPr algn="l"/>
            <a:r>
              <a:rPr lang="zh-CN" altLang="en-US" sz="2400" b="1" dirty="0">
                <a:solidFill>
                  <a:schemeClr val="bg1"/>
                </a:solidFill>
                <a:latin typeface="方正黑体简体" panose="02000000000000000000" charset="-122"/>
                <a:ea typeface="方正黑体简体" panose="02000000000000000000" charset="-122"/>
              </a:rPr>
              <a:t>汇报人：唐嘉奕</a:t>
            </a:r>
            <a:endParaRPr lang="zh-CN" altLang="en-US" sz="2400" b="1" dirty="0">
              <a:solidFill>
                <a:schemeClr val="bg1"/>
              </a:solidFill>
              <a:latin typeface="方正黑体简体" panose="02000000000000000000" charset="-122"/>
              <a:ea typeface="方正黑体简体" panose="02000000000000000000" charset="-122"/>
            </a:endParaRPr>
          </a:p>
        </p:txBody>
      </p:sp>
      <p:sp>
        <p:nvSpPr>
          <p:cNvPr id="9" name="文本框 8"/>
          <p:cNvSpPr txBox="1"/>
          <p:nvPr>
            <p:custDataLst>
              <p:tags r:id="rId4"/>
            </p:custDataLst>
          </p:nvPr>
        </p:nvSpPr>
        <p:spPr>
          <a:xfrm>
            <a:off x="2892586" y="4060531"/>
            <a:ext cx="2937349" cy="460375"/>
          </a:xfrm>
          <a:prstGeom prst="rect">
            <a:avLst/>
          </a:prstGeom>
          <a:noFill/>
        </p:spPr>
        <p:txBody>
          <a:bodyPr wrap="square" rtlCol="0">
            <a:spAutoFit/>
          </a:bodyPr>
          <a:lstStyle/>
          <a:p>
            <a:pPr algn="l"/>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rPr>
              <a:t>班级：通信</a:t>
            </a: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rPr>
              <a:t>2103</a:t>
            </a:r>
            <a:endPar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endParaRPr>
          </a:p>
        </p:txBody>
      </p:sp>
      <p:sp>
        <p:nvSpPr>
          <p:cNvPr id="10" name="椭圆 9"/>
          <p:cNvSpPr/>
          <p:nvPr>
            <p:custDataLst>
              <p:tags r:id="rId5"/>
            </p:custDataLst>
          </p:nvPr>
        </p:nvSpPr>
        <p:spPr>
          <a:xfrm>
            <a:off x="2248425" y="4965667"/>
            <a:ext cx="643774" cy="643774"/>
          </a:xfrm>
          <a:prstGeom prst="ellipse">
            <a:avLst/>
          </a:prstGeom>
          <a:gradFill>
            <a:gsLst>
              <a:gs pos="0">
                <a:srgbClr val="7B32B2"/>
              </a:gs>
              <a:gs pos="100000">
                <a:srgbClr val="401A5D"/>
              </a:gs>
            </a:gsLst>
            <a:lin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50" dirty="0">
              <a:solidFill>
                <a:srgbClr val="0C0040"/>
              </a:solidFill>
              <a:latin typeface="思源黑体 Bold" panose="020B0800000000000000" pitchFamily="34" charset="-122"/>
              <a:ea typeface="思源黑体 Bold" panose="020B0800000000000000" pitchFamily="34" charset="-122"/>
            </a:endParaRPr>
          </a:p>
        </p:txBody>
      </p:sp>
      <p:sp>
        <p:nvSpPr>
          <p:cNvPr id="12" name="文本框 11"/>
          <p:cNvSpPr txBox="1"/>
          <p:nvPr>
            <p:custDataLst>
              <p:tags r:id="rId6"/>
            </p:custDataLst>
          </p:nvPr>
        </p:nvSpPr>
        <p:spPr>
          <a:xfrm>
            <a:off x="2892425" y="5057140"/>
            <a:ext cx="3799205" cy="460375"/>
          </a:xfrm>
          <a:prstGeom prst="rect">
            <a:avLst/>
          </a:prstGeom>
          <a:noFill/>
        </p:spPr>
        <p:txBody>
          <a:bodyPr wrap="square" rtlCol="0">
            <a:spAutoFit/>
          </a:bodyPr>
          <a:p>
            <a:pPr algn="l"/>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rPr>
              <a:t>汇报时间：</a:t>
            </a: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rPr>
              <a:t>2023.5.24</a:t>
            </a:r>
            <a:endPar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endParaRPr>
          </a:p>
        </p:txBody>
      </p:sp>
      <p:grpSp>
        <p:nvGrpSpPr>
          <p:cNvPr id="241" name="Group 234"/>
          <p:cNvGrpSpPr/>
          <p:nvPr/>
        </p:nvGrpSpPr>
        <p:grpSpPr>
          <a:xfrm>
            <a:off x="2387769" y="3125504"/>
            <a:ext cx="365125" cy="400050"/>
            <a:chOff x="1693862" y="4675188"/>
            <a:chExt cx="365125" cy="400050"/>
          </a:xfrm>
          <a:solidFill>
            <a:schemeClr val="bg1">
              <a:lumMod val="95000"/>
            </a:schemeClr>
          </a:solidFill>
        </p:grpSpPr>
        <p:sp>
          <p:nvSpPr>
            <p:cNvPr id="242" name="Freeform 335"/>
            <p:cNvSpPr/>
            <p:nvPr>
              <p:custDataLst>
                <p:tags r:id="rId7"/>
              </p:custDataLst>
            </p:nvPr>
          </p:nvSpPr>
          <p:spPr bwMode="auto">
            <a:xfrm>
              <a:off x="1811337" y="4675188"/>
              <a:ext cx="130175" cy="130175"/>
            </a:xfrm>
            <a:custGeom>
              <a:avLst/>
              <a:gdLst>
                <a:gd name="T0" fmla="*/ 92 w 174"/>
                <a:gd name="T1" fmla="*/ 171 h 173"/>
                <a:gd name="T2" fmla="*/ 171 w 174"/>
                <a:gd name="T3" fmla="*/ 82 h 173"/>
                <a:gd name="T4" fmla="*/ 82 w 174"/>
                <a:gd name="T5" fmla="*/ 3 h 173"/>
                <a:gd name="T6" fmla="*/ 3 w 174"/>
                <a:gd name="T7" fmla="*/ 92 h 173"/>
                <a:gd name="T8" fmla="*/ 92 w 174"/>
                <a:gd name="T9" fmla="*/ 171 h 173"/>
              </a:gdLst>
              <a:ahLst/>
              <a:cxnLst>
                <a:cxn ang="0">
                  <a:pos x="T0" y="T1"/>
                </a:cxn>
                <a:cxn ang="0">
                  <a:pos x="T2" y="T3"/>
                </a:cxn>
                <a:cxn ang="0">
                  <a:pos x="T4" y="T5"/>
                </a:cxn>
                <a:cxn ang="0">
                  <a:pos x="T6" y="T7"/>
                </a:cxn>
                <a:cxn ang="0">
                  <a:pos x="T8" y="T9"/>
                </a:cxn>
              </a:cxnLst>
              <a:rect l="0" t="0" r="r" b="b"/>
              <a:pathLst>
                <a:path w="174" h="173">
                  <a:moveTo>
                    <a:pt x="92" y="171"/>
                  </a:moveTo>
                  <a:cubicBezTo>
                    <a:pt x="138" y="168"/>
                    <a:pt x="174" y="128"/>
                    <a:pt x="171" y="82"/>
                  </a:cubicBezTo>
                  <a:cubicBezTo>
                    <a:pt x="168" y="36"/>
                    <a:pt x="128" y="0"/>
                    <a:pt x="82" y="3"/>
                  </a:cubicBezTo>
                  <a:cubicBezTo>
                    <a:pt x="36" y="6"/>
                    <a:pt x="0" y="46"/>
                    <a:pt x="3" y="92"/>
                  </a:cubicBezTo>
                  <a:cubicBezTo>
                    <a:pt x="6" y="138"/>
                    <a:pt x="46" y="173"/>
                    <a:pt x="92" y="171"/>
                  </a:cubicBezTo>
                  <a:close/>
                </a:path>
              </a:pathLst>
            </a:custGeom>
            <a:grpFill/>
            <a:ln>
              <a:noFill/>
            </a:ln>
          </p:spPr>
          <p:txBody>
            <a:bodyPr vert="horz" wrap="square" lIns="91440" tIns="45720" rIns="91440" bIns="45720" numCol="1" anchor="t" anchorCtr="0" compatLnSpc="1"/>
            <a:p>
              <a:endParaRPr lang="en-AU"/>
            </a:p>
          </p:txBody>
        </p:sp>
        <p:sp>
          <p:nvSpPr>
            <p:cNvPr id="243" name="Freeform 336"/>
            <p:cNvSpPr/>
            <p:nvPr>
              <p:custDataLst>
                <p:tags r:id="rId8"/>
              </p:custDataLst>
            </p:nvPr>
          </p:nvSpPr>
          <p:spPr bwMode="auto">
            <a:xfrm>
              <a:off x="1693862" y="4826000"/>
              <a:ext cx="365125" cy="249238"/>
            </a:xfrm>
            <a:custGeom>
              <a:avLst/>
              <a:gdLst>
                <a:gd name="T0" fmla="*/ 457 w 486"/>
                <a:gd name="T1" fmla="*/ 129 h 331"/>
                <a:gd name="T2" fmla="*/ 254 w 486"/>
                <a:gd name="T3" fmla="*/ 0 h 331"/>
                <a:gd name="T4" fmla="*/ 254 w 486"/>
                <a:gd name="T5" fmla="*/ 106 h 331"/>
                <a:gd name="T6" fmla="*/ 254 w 486"/>
                <a:gd name="T7" fmla="*/ 107 h 331"/>
                <a:gd name="T8" fmla="*/ 257 w 486"/>
                <a:gd name="T9" fmla="*/ 108 h 331"/>
                <a:gd name="T10" fmla="*/ 263 w 486"/>
                <a:gd name="T11" fmla="*/ 110 h 331"/>
                <a:gd name="T12" fmla="*/ 276 w 486"/>
                <a:gd name="T13" fmla="*/ 66 h 331"/>
                <a:gd name="T14" fmla="*/ 346 w 486"/>
                <a:gd name="T15" fmla="*/ 234 h 331"/>
                <a:gd name="T16" fmla="*/ 279 w 486"/>
                <a:gd name="T17" fmla="*/ 212 h 331"/>
                <a:gd name="T18" fmla="*/ 267 w 486"/>
                <a:gd name="T19" fmla="*/ 185 h 331"/>
                <a:gd name="T20" fmla="*/ 264 w 486"/>
                <a:gd name="T21" fmla="*/ 137 h 331"/>
                <a:gd name="T22" fmla="*/ 262 w 486"/>
                <a:gd name="T23" fmla="*/ 136 h 331"/>
                <a:gd name="T24" fmla="*/ 222 w 486"/>
                <a:gd name="T25" fmla="*/ 136 h 331"/>
                <a:gd name="T26" fmla="*/ 219 w 486"/>
                <a:gd name="T27" fmla="*/ 185 h 331"/>
                <a:gd name="T28" fmla="*/ 207 w 486"/>
                <a:gd name="T29" fmla="*/ 212 h 331"/>
                <a:gd name="T30" fmla="*/ 140 w 486"/>
                <a:gd name="T31" fmla="*/ 234 h 331"/>
                <a:gd name="T32" fmla="*/ 210 w 486"/>
                <a:gd name="T33" fmla="*/ 66 h 331"/>
                <a:gd name="T34" fmla="*/ 223 w 486"/>
                <a:gd name="T35" fmla="*/ 110 h 331"/>
                <a:gd name="T36" fmla="*/ 229 w 486"/>
                <a:gd name="T37" fmla="*/ 108 h 331"/>
                <a:gd name="T38" fmla="*/ 231 w 486"/>
                <a:gd name="T39" fmla="*/ 107 h 331"/>
                <a:gd name="T40" fmla="*/ 231 w 486"/>
                <a:gd name="T41" fmla="*/ 106 h 331"/>
                <a:gd name="T42" fmla="*/ 231 w 486"/>
                <a:gd name="T43" fmla="*/ 104 h 331"/>
                <a:gd name="T44" fmla="*/ 231 w 486"/>
                <a:gd name="T45" fmla="*/ 0 h 331"/>
                <a:gd name="T46" fmla="*/ 29 w 486"/>
                <a:gd name="T47" fmla="*/ 129 h 331"/>
                <a:gd name="T48" fmla="*/ 0 w 486"/>
                <a:gd name="T49" fmla="*/ 331 h 331"/>
                <a:gd name="T50" fmla="*/ 69 w 486"/>
                <a:gd name="T51" fmla="*/ 331 h 331"/>
                <a:gd name="T52" fmla="*/ 100 w 486"/>
                <a:gd name="T53" fmla="*/ 159 h 331"/>
                <a:gd name="T54" fmla="*/ 110 w 486"/>
                <a:gd name="T55" fmla="*/ 151 h 331"/>
                <a:gd name="T56" fmla="*/ 117 w 486"/>
                <a:gd name="T57" fmla="*/ 160 h 331"/>
                <a:gd name="T58" fmla="*/ 109 w 486"/>
                <a:gd name="T59" fmla="*/ 331 h 331"/>
                <a:gd name="T60" fmla="*/ 218 w 486"/>
                <a:gd name="T61" fmla="*/ 331 h 331"/>
                <a:gd name="T62" fmla="*/ 242 w 486"/>
                <a:gd name="T63" fmla="*/ 331 h 331"/>
                <a:gd name="T64" fmla="*/ 377 w 486"/>
                <a:gd name="T65" fmla="*/ 331 h 331"/>
                <a:gd name="T66" fmla="*/ 369 w 486"/>
                <a:gd name="T67" fmla="*/ 160 h 331"/>
                <a:gd name="T68" fmla="*/ 376 w 486"/>
                <a:gd name="T69" fmla="*/ 151 h 331"/>
                <a:gd name="T70" fmla="*/ 386 w 486"/>
                <a:gd name="T71" fmla="*/ 159 h 331"/>
                <a:gd name="T72" fmla="*/ 417 w 486"/>
                <a:gd name="T73" fmla="*/ 331 h 331"/>
                <a:gd name="T74" fmla="*/ 486 w 486"/>
                <a:gd name="T75" fmla="*/ 331 h 331"/>
                <a:gd name="T76" fmla="*/ 457 w 486"/>
                <a:gd name="T77" fmla="*/ 129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6" h="331">
                  <a:moveTo>
                    <a:pt x="457" y="129"/>
                  </a:moveTo>
                  <a:cubicBezTo>
                    <a:pt x="432" y="23"/>
                    <a:pt x="349" y="1"/>
                    <a:pt x="254" y="0"/>
                  </a:cubicBezTo>
                  <a:cubicBezTo>
                    <a:pt x="254" y="106"/>
                    <a:pt x="254" y="106"/>
                    <a:pt x="254" y="106"/>
                  </a:cubicBezTo>
                  <a:cubicBezTo>
                    <a:pt x="254" y="106"/>
                    <a:pt x="254" y="107"/>
                    <a:pt x="254" y="107"/>
                  </a:cubicBezTo>
                  <a:cubicBezTo>
                    <a:pt x="255" y="108"/>
                    <a:pt x="256" y="108"/>
                    <a:pt x="257" y="108"/>
                  </a:cubicBezTo>
                  <a:cubicBezTo>
                    <a:pt x="259" y="109"/>
                    <a:pt x="261" y="109"/>
                    <a:pt x="263" y="110"/>
                  </a:cubicBezTo>
                  <a:cubicBezTo>
                    <a:pt x="264" y="86"/>
                    <a:pt x="267" y="67"/>
                    <a:pt x="276" y="66"/>
                  </a:cubicBezTo>
                  <a:cubicBezTo>
                    <a:pt x="342" y="62"/>
                    <a:pt x="372" y="222"/>
                    <a:pt x="346" y="234"/>
                  </a:cubicBezTo>
                  <a:cubicBezTo>
                    <a:pt x="326" y="243"/>
                    <a:pt x="297" y="226"/>
                    <a:pt x="279" y="212"/>
                  </a:cubicBezTo>
                  <a:cubicBezTo>
                    <a:pt x="269" y="205"/>
                    <a:pt x="268" y="195"/>
                    <a:pt x="267" y="185"/>
                  </a:cubicBezTo>
                  <a:cubicBezTo>
                    <a:pt x="266" y="173"/>
                    <a:pt x="264" y="155"/>
                    <a:pt x="264" y="137"/>
                  </a:cubicBezTo>
                  <a:cubicBezTo>
                    <a:pt x="263" y="137"/>
                    <a:pt x="263" y="136"/>
                    <a:pt x="262" y="136"/>
                  </a:cubicBezTo>
                  <a:cubicBezTo>
                    <a:pt x="249" y="131"/>
                    <a:pt x="235" y="131"/>
                    <a:pt x="222" y="136"/>
                  </a:cubicBezTo>
                  <a:cubicBezTo>
                    <a:pt x="222" y="154"/>
                    <a:pt x="220" y="173"/>
                    <a:pt x="219" y="185"/>
                  </a:cubicBezTo>
                  <a:cubicBezTo>
                    <a:pt x="218" y="195"/>
                    <a:pt x="217" y="205"/>
                    <a:pt x="207" y="212"/>
                  </a:cubicBezTo>
                  <a:cubicBezTo>
                    <a:pt x="189" y="226"/>
                    <a:pt x="160" y="243"/>
                    <a:pt x="140" y="234"/>
                  </a:cubicBezTo>
                  <a:cubicBezTo>
                    <a:pt x="114" y="222"/>
                    <a:pt x="144" y="62"/>
                    <a:pt x="210" y="66"/>
                  </a:cubicBezTo>
                  <a:cubicBezTo>
                    <a:pt x="219" y="67"/>
                    <a:pt x="222" y="86"/>
                    <a:pt x="223" y="110"/>
                  </a:cubicBezTo>
                  <a:cubicBezTo>
                    <a:pt x="225" y="109"/>
                    <a:pt x="227" y="108"/>
                    <a:pt x="229" y="108"/>
                  </a:cubicBezTo>
                  <a:cubicBezTo>
                    <a:pt x="230" y="108"/>
                    <a:pt x="231" y="108"/>
                    <a:pt x="231" y="107"/>
                  </a:cubicBezTo>
                  <a:cubicBezTo>
                    <a:pt x="231" y="107"/>
                    <a:pt x="231" y="106"/>
                    <a:pt x="231" y="106"/>
                  </a:cubicBezTo>
                  <a:cubicBezTo>
                    <a:pt x="231" y="104"/>
                    <a:pt x="231" y="104"/>
                    <a:pt x="231" y="104"/>
                  </a:cubicBezTo>
                  <a:cubicBezTo>
                    <a:pt x="231" y="0"/>
                    <a:pt x="231" y="0"/>
                    <a:pt x="231" y="0"/>
                  </a:cubicBezTo>
                  <a:cubicBezTo>
                    <a:pt x="136" y="1"/>
                    <a:pt x="54" y="23"/>
                    <a:pt x="29" y="129"/>
                  </a:cubicBezTo>
                  <a:cubicBezTo>
                    <a:pt x="0" y="331"/>
                    <a:pt x="0" y="331"/>
                    <a:pt x="0" y="331"/>
                  </a:cubicBezTo>
                  <a:cubicBezTo>
                    <a:pt x="69" y="331"/>
                    <a:pt x="69" y="331"/>
                    <a:pt x="69" y="331"/>
                  </a:cubicBezTo>
                  <a:cubicBezTo>
                    <a:pt x="100" y="159"/>
                    <a:pt x="100" y="159"/>
                    <a:pt x="100" y="159"/>
                  </a:cubicBezTo>
                  <a:cubicBezTo>
                    <a:pt x="102" y="154"/>
                    <a:pt x="105" y="151"/>
                    <a:pt x="110" y="151"/>
                  </a:cubicBezTo>
                  <a:cubicBezTo>
                    <a:pt x="114" y="152"/>
                    <a:pt x="118" y="154"/>
                    <a:pt x="117" y="160"/>
                  </a:cubicBezTo>
                  <a:cubicBezTo>
                    <a:pt x="109" y="331"/>
                    <a:pt x="109" y="331"/>
                    <a:pt x="109" y="331"/>
                  </a:cubicBezTo>
                  <a:cubicBezTo>
                    <a:pt x="218" y="331"/>
                    <a:pt x="218" y="331"/>
                    <a:pt x="218" y="331"/>
                  </a:cubicBezTo>
                  <a:cubicBezTo>
                    <a:pt x="242" y="331"/>
                    <a:pt x="242" y="331"/>
                    <a:pt x="242" y="331"/>
                  </a:cubicBezTo>
                  <a:cubicBezTo>
                    <a:pt x="377" y="331"/>
                    <a:pt x="377" y="331"/>
                    <a:pt x="377" y="331"/>
                  </a:cubicBezTo>
                  <a:cubicBezTo>
                    <a:pt x="369" y="160"/>
                    <a:pt x="369" y="160"/>
                    <a:pt x="369" y="160"/>
                  </a:cubicBezTo>
                  <a:cubicBezTo>
                    <a:pt x="368" y="154"/>
                    <a:pt x="372" y="152"/>
                    <a:pt x="376" y="151"/>
                  </a:cubicBezTo>
                  <a:cubicBezTo>
                    <a:pt x="381" y="151"/>
                    <a:pt x="384" y="154"/>
                    <a:pt x="386" y="159"/>
                  </a:cubicBezTo>
                  <a:cubicBezTo>
                    <a:pt x="417" y="331"/>
                    <a:pt x="417" y="331"/>
                    <a:pt x="417" y="331"/>
                  </a:cubicBezTo>
                  <a:cubicBezTo>
                    <a:pt x="486" y="331"/>
                    <a:pt x="486" y="331"/>
                    <a:pt x="486" y="331"/>
                  </a:cubicBezTo>
                  <a:lnTo>
                    <a:pt x="457" y="129"/>
                  </a:lnTo>
                  <a:close/>
                </a:path>
              </a:pathLst>
            </a:custGeom>
            <a:grpFill/>
            <a:ln>
              <a:noFill/>
            </a:ln>
          </p:spPr>
          <p:txBody>
            <a:bodyPr vert="horz" wrap="square" lIns="91440" tIns="45720" rIns="91440" bIns="45720" numCol="1" anchor="t" anchorCtr="0" compatLnSpc="1"/>
            <a:p>
              <a:endParaRPr lang="en-AU"/>
            </a:p>
          </p:txBody>
        </p:sp>
      </p:grpSp>
      <p:grpSp>
        <p:nvGrpSpPr>
          <p:cNvPr id="53" name="Group 46"/>
          <p:cNvGrpSpPr/>
          <p:nvPr/>
        </p:nvGrpSpPr>
        <p:grpSpPr>
          <a:xfrm>
            <a:off x="2401888" y="5068888"/>
            <a:ext cx="347663" cy="423863"/>
            <a:chOff x="9825038" y="3586163"/>
            <a:chExt cx="347663" cy="423863"/>
          </a:xfrm>
          <a:solidFill>
            <a:schemeClr val="bg1">
              <a:lumMod val="95000"/>
            </a:schemeClr>
          </a:solidFill>
        </p:grpSpPr>
        <p:sp>
          <p:nvSpPr>
            <p:cNvPr id="54" name="Freeform 119"/>
            <p:cNvSpPr>
              <a:spLocks noEditPoints="1"/>
            </p:cNvSpPr>
            <p:nvPr>
              <p:custDataLst>
                <p:tags r:id="rId9"/>
              </p:custDataLst>
            </p:nvPr>
          </p:nvSpPr>
          <p:spPr bwMode="auto">
            <a:xfrm>
              <a:off x="9825038" y="3586163"/>
              <a:ext cx="347663" cy="423863"/>
            </a:xfrm>
            <a:custGeom>
              <a:avLst/>
              <a:gdLst>
                <a:gd name="T0" fmla="*/ 320 w 524"/>
                <a:gd name="T1" fmla="*/ 24 h 636"/>
                <a:gd name="T2" fmla="*/ 312 w 524"/>
                <a:gd name="T3" fmla="*/ 7 h 636"/>
                <a:gd name="T4" fmla="*/ 292 w 524"/>
                <a:gd name="T5" fmla="*/ 0 h 636"/>
                <a:gd name="T6" fmla="*/ 231 w 524"/>
                <a:gd name="T7" fmla="*/ 0 h 636"/>
                <a:gd name="T8" fmla="*/ 211 w 524"/>
                <a:gd name="T9" fmla="*/ 7 h 636"/>
                <a:gd name="T10" fmla="*/ 204 w 524"/>
                <a:gd name="T11" fmla="*/ 24 h 636"/>
                <a:gd name="T12" fmla="*/ 204 w 524"/>
                <a:gd name="T13" fmla="*/ 77 h 636"/>
                <a:gd name="T14" fmla="*/ 211 w 524"/>
                <a:gd name="T15" fmla="*/ 94 h 636"/>
                <a:gd name="T16" fmla="*/ 231 w 524"/>
                <a:gd name="T17" fmla="*/ 101 h 636"/>
                <a:gd name="T18" fmla="*/ 242 w 524"/>
                <a:gd name="T19" fmla="*/ 101 h 636"/>
                <a:gd name="T20" fmla="*/ 242 w 524"/>
                <a:gd name="T21" fmla="*/ 115 h 636"/>
                <a:gd name="T22" fmla="*/ 102 w 524"/>
                <a:gd name="T23" fmla="*/ 167 h 636"/>
                <a:gd name="T24" fmla="*/ 94 w 524"/>
                <a:gd name="T25" fmla="*/ 160 h 636"/>
                <a:gd name="T26" fmla="*/ 99 w 524"/>
                <a:gd name="T27" fmla="*/ 155 h 636"/>
                <a:gd name="T28" fmla="*/ 104 w 524"/>
                <a:gd name="T29" fmla="*/ 143 h 636"/>
                <a:gd name="T30" fmla="*/ 99 w 524"/>
                <a:gd name="T31" fmla="*/ 131 h 636"/>
                <a:gd name="T32" fmla="*/ 74 w 524"/>
                <a:gd name="T33" fmla="*/ 106 h 636"/>
                <a:gd name="T34" fmla="*/ 61 w 524"/>
                <a:gd name="T35" fmla="*/ 100 h 636"/>
                <a:gd name="T36" fmla="*/ 49 w 524"/>
                <a:gd name="T37" fmla="*/ 106 h 636"/>
                <a:gd name="T38" fmla="*/ 24 w 524"/>
                <a:gd name="T39" fmla="*/ 131 h 636"/>
                <a:gd name="T40" fmla="*/ 18 w 524"/>
                <a:gd name="T41" fmla="*/ 143 h 636"/>
                <a:gd name="T42" fmla="*/ 24 w 524"/>
                <a:gd name="T43" fmla="*/ 155 h 636"/>
                <a:gd name="T44" fmla="*/ 49 w 524"/>
                <a:gd name="T45" fmla="*/ 181 h 636"/>
                <a:gd name="T46" fmla="*/ 61 w 524"/>
                <a:gd name="T47" fmla="*/ 186 h 636"/>
                <a:gd name="T48" fmla="*/ 74 w 524"/>
                <a:gd name="T49" fmla="*/ 181 h 636"/>
                <a:gd name="T50" fmla="*/ 78 w 524"/>
                <a:gd name="T51" fmla="*/ 177 h 636"/>
                <a:gd name="T52" fmla="*/ 85 w 524"/>
                <a:gd name="T53" fmla="*/ 183 h 636"/>
                <a:gd name="T54" fmla="*/ 76 w 524"/>
                <a:gd name="T55" fmla="*/ 191 h 636"/>
                <a:gd name="T56" fmla="*/ 12 w 524"/>
                <a:gd name="T57" fmla="*/ 294 h 636"/>
                <a:gd name="T58" fmla="*/ 0 w 524"/>
                <a:gd name="T59" fmla="*/ 376 h 636"/>
                <a:gd name="T60" fmla="*/ 65 w 524"/>
                <a:gd name="T61" fmla="*/ 549 h 636"/>
                <a:gd name="T62" fmla="*/ 57 w 524"/>
                <a:gd name="T63" fmla="*/ 541 h 636"/>
                <a:gd name="T64" fmla="*/ 252 w 524"/>
                <a:gd name="T65" fmla="*/ 634 h 636"/>
                <a:gd name="T66" fmla="*/ 391 w 524"/>
                <a:gd name="T67" fmla="*/ 605 h 636"/>
                <a:gd name="T68" fmla="*/ 414 w 524"/>
                <a:gd name="T69" fmla="*/ 591 h 636"/>
                <a:gd name="T70" fmla="*/ 491 w 524"/>
                <a:gd name="T71" fmla="*/ 505 h 636"/>
                <a:gd name="T72" fmla="*/ 524 w 524"/>
                <a:gd name="T73" fmla="*/ 376 h 636"/>
                <a:gd name="T74" fmla="*/ 512 w 524"/>
                <a:gd name="T75" fmla="*/ 294 h 636"/>
                <a:gd name="T76" fmla="*/ 447 w 524"/>
                <a:gd name="T77" fmla="*/ 191 h 636"/>
                <a:gd name="T78" fmla="*/ 282 w 524"/>
                <a:gd name="T79" fmla="*/ 115 h 636"/>
                <a:gd name="T80" fmla="*/ 282 w 524"/>
                <a:gd name="T81" fmla="*/ 101 h 636"/>
                <a:gd name="T82" fmla="*/ 292 w 524"/>
                <a:gd name="T83" fmla="*/ 101 h 636"/>
                <a:gd name="T84" fmla="*/ 312 w 524"/>
                <a:gd name="T85" fmla="*/ 94 h 636"/>
                <a:gd name="T86" fmla="*/ 320 w 524"/>
                <a:gd name="T87" fmla="*/ 77 h 636"/>
                <a:gd name="T88" fmla="*/ 320 w 524"/>
                <a:gd name="T89" fmla="*/ 24 h 636"/>
                <a:gd name="T90" fmla="*/ 262 w 524"/>
                <a:gd name="T91" fmla="*/ 152 h 636"/>
                <a:gd name="T92" fmla="*/ 421 w 524"/>
                <a:gd name="T93" fmla="*/ 217 h 636"/>
                <a:gd name="T94" fmla="*/ 487 w 524"/>
                <a:gd name="T95" fmla="*/ 376 h 636"/>
                <a:gd name="T96" fmla="*/ 474 w 524"/>
                <a:gd name="T97" fmla="*/ 455 h 636"/>
                <a:gd name="T98" fmla="*/ 421 w 524"/>
                <a:gd name="T99" fmla="*/ 536 h 636"/>
                <a:gd name="T100" fmla="*/ 262 w 524"/>
                <a:gd name="T101" fmla="*/ 602 h 636"/>
                <a:gd name="T102" fmla="*/ 103 w 524"/>
                <a:gd name="T103" fmla="*/ 536 h 636"/>
                <a:gd name="T104" fmla="*/ 50 w 524"/>
                <a:gd name="T105" fmla="*/ 455 h 636"/>
                <a:gd name="T106" fmla="*/ 37 w 524"/>
                <a:gd name="T107" fmla="*/ 376 h 636"/>
                <a:gd name="T108" fmla="*/ 103 w 524"/>
                <a:gd name="T109" fmla="*/ 217 h 636"/>
                <a:gd name="T110" fmla="*/ 262 w 524"/>
                <a:gd name="T111" fmla="*/ 152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4" h="636">
                  <a:moveTo>
                    <a:pt x="320" y="24"/>
                  </a:moveTo>
                  <a:cubicBezTo>
                    <a:pt x="320" y="18"/>
                    <a:pt x="317" y="12"/>
                    <a:pt x="312" y="7"/>
                  </a:cubicBezTo>
                  <a:cubicBezTo>
                    <a:pt x="306" y="2"/>
                    <a:pt x="299" y="0"/>
                    <a:pt x="292" y="0"/>
                  </a:cubicBezTo>
                  <a:cubicBezTo>
                    <a:pt x="231" y="0"/>
                    <a:pt x="231" y="0"/>
                    <a:pt x="231" y="0"/>
                  </a:cubicBezTo>
                  <a:cubicBezTo>
                    <a:pt x="223" y="0"/>
                    <a:pt x="217" y="2"/>
                    <a:pt x="211" y="7"/>
                  </a:cubicBezTo>
                  <a:cubicBezTo>
                    <a:pt x="206" y="12"/>
                    <a:pt x="204" y="18"/>
                    <a:pt x="204" y="24"/>
                  </a:cubicBezTo>
                  <a:cubicBezTo>
                    <a:pt x="204" y="77"/>
                    <a:pt x="204" y="77"/>
                    <a:pt x="204" y="77"/>
                  </a:cubicBezTo>
                  <a:cubicBezTo>
                    <a:pt x="204" y="84"/>
                    <a:pt x="206" y="89"/>
                    <a:pt x="211" y="94"/>
                  </a:cubicBezTo>
                  <a:cubicBezTo>
                    <a:pt x="217" y="99"/>
                    <a:pt x="223" y="101"/>
                    <a:pt x="231" y="101"/>
                  </a:cubicBezTo>
                  <a:cubicBezTo>
                    <a:pt x="242" y="101"/>
                    <a:pt x="242" y="101"/>
                    <a:pt x="242" y="101"/>
                  </a:cubicBezTo>
                  <a:cubicBezTo>
                    <a:pt x="242" y="115"/>
                    <a:pt x="242" y="115"/>
                    <a:pt x="242" y="115"/>
                  </a:cubicBezTo>
                  <a:cubicBezTo>
                    <a:pt x="190" y="118"/>
                    <a:pt x="143" y="136"/>
                    <a:pt x="102" y="167"/>
                  </a:cubicBezTo>
                  <a:cubicBezTo>
                    <a:pt x="94" y="160"/>
                    <a:pt x="94" y="160"/>
                    <a:pt x="94" y="160"/>
                  </a:cubicBezTo>
                  <a:cubicBezTo>
                    <a:pt x="99" y="155"/>
                    <a:pt x="99" y="155"/>
                    <a:pt x="99" y="155"/>
                  </a:cubicBezTo>
                  <a:cubicBezTo>
                    <a:pt x="102" y="153"/>
                    <a:pt x="104" y="149"/>
                    <a:pt x="104" y="143"/>
                  </a:cubicBezTo>
                  <a:cubicBezTo>
                    <a:pt x="104" y="139"/>
                    <a:pt x="102" y="134"/>
                    <a:pt x="99" y="131"/>
                  </a:cubicBezTo>
                  <a:cubicBezTo>
                    <a:pt x="74" y="106"/>
                    <a:pt x="74" y="106"/>
                    <a:pt x="74" y="106"/>
                  </a:cubicBezTo>
                  <a:cubicBezTo>
                    <a:pt x="69" y="102"/>
                    <a:pt x="66" y="100"/>
                    <a:pt x="61" y="100"/>
                  </a:cubicBezTo>
                  <a:cubicBezTo>
                    <a:pt x="56" y="100"/>
                    <a:pt x="53" y="102"/>
                    <a:pt x="49" y="106"/>
                  </a:cubicBezTo>
                  <a:cubicBezTo>
                    <a:pt x="24" y="131"/>
                    <a:pt x="24" y="131"/>
                    <a:pt x="24" y="131"/>
                  </a:cubicBezTo>
                  <a:cubicBezTo>
                    <a:pt x="20" y="134"/>
                    <a:pt x="18" y="139"/>
                    <a:pt x="18" y="143"/>
                  </a:cubicBezTo>
                  <a:cubicBezTo>
                    <a:pt x="18" y="148"/>
                    <a:pt x="20" y="152"/>
                    <a:pt x="24" y="155"/>
                  </a:cubicBezTo>
                  <a:cubicBezTo>
                    <a:pt x="49" y="181"/>
                    <a:pt x="49" y="181"/>
                    <a:pt x="49" y="181"/>
                  </a:cubicBezTo>
                  <a:cubicBezTo>
                    <a:pt x="53" y="184"/>
                    <a:pt x="57" y="186"/>
                    <a:pt x="61" y="186"/>
                  </a:cubicBezTo>
                  <a:cubicBezTo>
                    <a:pt x="66" y="186"/>
                    <a:pt x="70" y="184"/>
                    <a:pt x="74" y="181"/>
                  </a:cubicBezTo>
                  <a:cubicBezTo>
                    <a:pt x="78" y="177"/>
                    <a:pt x="78" y="177"/>
                    <a:pt x="78" y="177"/>
                  </a:cubicBezTo>
                  <a:cubicBezTo>
                    <a:pt x="85" y="183"/>
                    <a:pt x="85" y="183"/>
                    <a:pt x="85" y="183"/>
                  </a:cubicBezTo>
                  <a:cubicBezTo>
                    <a:pt x="81" y="185"/>
                    <a:pt x="79" y="187"/>
                    <a:pt x="76" y="191"/>
                  </a:cubicBezTo>
                  <a:cubicBezTo>
                    <a:pt x="45" y="222"/>
                    <a:pt x="24" y="256"/>
                    <a:pt x="12" y="294"/>
                  </a:cubicBezTo>
                  <a:cubicBezTo>
                    <a:pt x="4" y="320"/>
                    <a:pt x="0" y="347"/>
                    <a:pt x="0" y="376"/>
                  </a:cubicBezTo>
                  <a:cubicBezTo>
                    <a:pt x="0" y="443"/>
                    <a:pt x="22" y="500"/>
                    <a:pt x="65" y="549"/>
                  </a:cubicBezTo>
                  <a:cubicBezTo>
                    <a:pt x="62" y="547"/>
                    <a:pt x="60" y="543"/>
                    <a:pt x="57" y="541"/>
                  </a:cubicBezTo>
                  <a:cubicBezTo>
                    <a:pt x="113" y="600"/>
                    <a:pt x="179" y="630"/>
                    <a:pt x="252" y="634"/>
                  </a:cubicBezTo>
                  <a:cubicBezTo>
                    <a:pt x="305" y="636"/>
                    <a:pt x="350" y="626"/>
                    <a:pt x="391" y="605"/>
                  </a:cubicBezTo>
                  <a:cubicBezTo>
                    <a:pt x="399" y="601"/>
                    <a:pt x="406" y="595"/>
                    <a:pt x="414" y="591"/>
                  </a:cubicBezTo>
                  <a:cubicBezTo>
                    <a:pt x="446" y="568"/>
                    <a:pt x="471" y="539"/>
                    <a:pt x="491" y="505"/>
                  </a:cubicBezTo>
                  <a:cubicBezTo>
                    <a:pt x="513" y="466"/>
                    <a:pt x="524" y="423"/>
                    <a:pt x="524" y="376"/>
                  </a:cubicBezTo>
                  <a:cubicBezTo>
                    <a:pt x="524" y="347"/>
                    <a:pt x="520" y="320"/>
                    <a:pt x="512" y="294"/>
                  </a:cubicBezTo>
                  <a:cubicBezTo>
                    <a:pt x="499" y="257"/>
                    <a:pt x="478" y="222"/>
                    <a:pt x="447" y="191"/>
                  </a:cubicBezTo>
                  <a:cubicBezTo>
                    <a:pt x="401" y="144"/>
                    <a:pt x="346" y="119"/>
                    <a:pt x="282" y="115"/>
                  </a:cubicBezTo>
                  <a:cubicBezTo>
                    <a:pt x="282" y="101"/>
                    <a:pt x="282" y="101"/>
                    <a:pt x="282" y="101"/>
                  </a:cubicBezTo>
                  <a:cubicBezTo>
                    <a:pt x="292" y="101"/>
                    <a:pt x="292" y="101"/>
                    <a:pt x="292" y="101"/>
                  </a:cubicBezTo>
                  <a:cubicBezTo>
                    <a:pt x="299" y="101"/>
                    <a:pt x="306" y="99"/>
                    <a:pt x="312" y="94"/>
                  </a:cubicBezTo>
                  <a:cubicBezTo>
                    <a:pt x="317" y="89"/>
                    <a:pt x="320" y="84"/>
                    <a:pt x="320" y="77"/>
                  </a:cubicBezTo>
                  <a:lnTo>
                    <a:pt x="320" y="24"/>
                  </a:lnTo>
                  <a:close/>
                  <a:moveTo>
                    <a:pt x="262" y="152"/>
                  </a:moveTo>
                  <a:cubicBezTo>
                    <a:pt x="324" y="152"/>
                    <a:pt x="377" y="173"/>
                    <a:pt x="421" y="217"/>
                  </a:cubicBezTo>
                  <a:cubicBezTo>
                    <a:pt x="465" y="261"/>
                    <a:pt x="487" y="314"/>
                    <a:pt x="487" y="376"/>
                  </a:cubicBezTo>
                  <a:cubicBezTo>
                    <a:pt x="487" y="404"/>
                    <a:pt x="482" y="431"/>
                    <a:pt x="474" y="455"/>
                  </a:cubicBezTo>
                  <a:cubicBezTo>
                    <a:pt x="463" y="485"/>
                    <a:pt x="445" y="511"/>
                    <a:pt x="421" y="536"/>
                  </a:cubicBezTo>
                  <a:cubicBezTo>
                    <a:pt x="377" y="580"/>
                    <a:pt x="324" y="601"/>
                    <a:pt x="262" y="602"/>
                  </a:cubicBezTo>
                  <a:cubicBezTo>
                    <a:pt x="199" y="601"/>
                    <a:pt x="147" y="580"/>
                    <a:pt x="103" y="536"/>
                  </a:cubicBezTo>
                  <a:cubicBezTo>
                    <a:pt x="79" y="511"/>
                    <a:pt x="61" y="485"/>
                    <a:pt x="50" y="455"/>
                  </a:cubicBezTo>
                  <a:cubicBezTo>
                    <a:pt x="42" y="431"/>
                    <a:pt x="37" y="404"/>
                    <a:pt x="37" y="376"/>
                  </a:cubicBezTo>
                  <a:cubicBezTo>
                    <a:pt x="37" y="314"/>
                    <a:pt x="59" y="261"/>
                    <a:pt x="103" y="217"/>
                  </a:cubicBezTo>
                  <a:cubicBezTo>
                    <a:pt x="147" y="173"/>
                    <a:pt x="199" y="152"/>
                    <a:pt x="262" y="152"/>
                  </a:cubicBezTo>
                  <a:close/>
                </a:path>
              </a:pathLst>
            </a:custGeom>
            <a:grpFill/>
            <a:ln>
              <a:noFill/>
            </a:ln>
          </p:spPr>
          <p:txBody>
            <a:bodyPr vert="horz" wrap="square" lIns="91440" tIns="45720" rIns="91440" bIns="45720" numCol="1" anchor="t" anchorCtr="0" compatLnSpc="1"/>
            <a:p>
              <a:endParaRPr lang="en-AU"/>
            </a:p>
          </p:txBody>
        </p:sp>
        <p:sp>
          <p:nvSpPr>
            <p:cNvPr id="55" name="Freeform 120"/>
            <p:cNvSpPr/>
            <p:nvPr>
              <p:custDataLst>
                <p:tags r:id="rId10"/>
              </p:custDataLst>
            </p:nvPr>
          </p:nvSpPr>
          <p:spPr bwMode="auto">
            <a:xfrm>
              <a:off x="9993313" y="3694113"/>
              <a:ext cx="11113" cy="28575"/>
            </a:xfrm>
            <a:custGeom>
              <a:avLst/>
              <a:gdLst>
                <a:gd name="T0" fmla="*/ 16 w 16"/>
                <a:gd name="T1" fmla="*/ 7 h 42"/>
                <a:gd name="T2" fmla="*/ 14 w 16"/>
                <a:gd name="T3" fmla="*/ 2 h 42"/>
                <a:gd name="T4" fmla="*/ 8 w 16"/>
                <a:gd name="T5" fmla="*/ 0 h 42"/>
                <a:gd name="T6" fmla="*/ 2 w 16"/>
                <a:gd name="T7" fmla="*/ 2 h 42"/>
                <a:gd name="T8" fmla="*/ 0 w 16"/>
                <a:gd name="T9" fmla="*/ 7 h 42"/>
                <a:gd name="T10" fmla="*/ 0 w 16"/>
                <a:gd name="T11" fmla="*/ 35 h 42"/>
                <a:gd name="T12" fmla="*/ 2 w 16"/>
                <a:gd name="T13" fmla="*/ 40 h 42"/>
                <a:gd name="T14" fmla="*/ 8 w 16"/>
                <a:gd name="T15" fmla="*/ 42 h 42"/>
                <a:gd name="T16" fmla="*/ 14 w 16"/>
                <a:gd name="T17" fmla="*/ 40 h 42"/>
                <a:gd name="T18" fmla="*/ 16 w 16"/>
                <a:gd name="T19" fmla="*/ 35 h 42"/>
                <a:gd name="T20" fmla="*/ 16 w 16"/>
                <a:gd name="T21"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2">
                  <a:moveTo>
                    <a:pt x="16" y="7"/>
                  </a:moveTo>
                  <a:cubicBezTo>
                    <a:pt x="16" y="4"/>
                    <a:pt x="15" y="3"/>
                    <a:pt x="14" y="2"/>
                  </a:cubicBezTo>
                  <a:cubicBezTo>
                    <a:pt x="12" y="1"/>
                    <a:pt x="10" y="0"/>
                    <a:pt x="8" y="0"/>
                  </a:cubicBezTo>
                  <a:cubicBezTo>
                    <a:pt x="7" y="0"/>
                    <a:pt x="5" y="1"/>
                    <a:pt x="2" y="2"/>
                  </a:cubicBezTo>
                  <a:cubicBezTo>
                    <a:pt x="1" y="3"/>
                    <a:pt x="0" y="4"/>
                    <a:pt x="0" y="7"/>
                  </a:cubicBezTo>
                  <a:cubicBezTo>
                    <a:pt x="0" y="35"/>
                    <a:pt x="0" y="35"/>
                    <a:pt x="0" y="35"/>
                  </a:cubicBezTo>
                  <a:cubicBezTo>
                    <a:pt x="0" y="37"/>
                    <a:pt x="1" y="39"/>
                    <a:pt x="2" y="40"/>
                  </a:cubicBezTo>
                  <a:cubicBezTo>
                    <a:pt x="5" y="41"/>
                    <a:pt x="7" y="42"/>
                    <a:pt x="8" y="42"/>
                  </a:cubicBezTo>
                  <a:cubicBezTo>
                    <a:pt x="10" y="42"/>
                    <a:pt x="12" y="41"/>
                    <a:pt x="14" y="40"/>
                  </a:cubicBezTo>
                  <a:cubicBezTo>
                    <a:pt x="15" y="39"/>
                    <a:pt x="16" y="37"/>
                    <a:pt x="16" y="35"/>
                  </a:cubicBezTo>
                  <a:lnTo>
                    <a:pt x="16" y="7"/>
                  </a:lnTo>
                  <a:close/>
                </a:path>
              </a:pathLst>
            </a:custGeom>
            <a:grpFill/>
            <a:ln>
              <a:noFill/>
            </a:ln>
          </p:spPr>
          <p:txBody>
            <a:bodyPr vert="horz" wrap="square" lIns="91440" tIns="45720" rIns="91440" bIns="45720" numCol="1" anchor="t" anchorCtr="0" compatLnSpc="1"/>
            <a:p>
              <a:endParaRPr lang="en-AU"/>
            </a:p>
          </p:txBody>
        </p:sp>
        <p:sp>
          <p:nvSpPr>
            <p:cNvPr id="56" name="Freeform 121"/>
            <p:cNvSpPr/>
            <p:nvPr>
              <p:custDataLst>
                <p:tags r:id="rId11"/>
              </p:custDataLst>
            </p:nvPr>
          </p:nvSpPr>
          <p:spPr bwMode="auto">
            <a:xfrm>
              <a:off x="10048875" y="3705225"/>
              <a:ext cx="17463" cy="25400"/>
            </a:xfrm>
            <a:custGeom>
              <a:avLst/>
              <a:gdLst>
                <a:gd name="T0" fmla="*/ 1 w 27"/>
                <a:gd name="T1" fmla="*/ 29 h 40"/>
                <a:gd name="T2" fmla="*/ 1 w 27"/>
                <a:gd name="T3" fmla="*/ 35 h 40"/>
                <a:gd name="T4" fmla="*/ 5 w 27"/>
                <a:gd name="T5" fmla="*/ 39 h 40"/>
                <a:gd name="T6" fmla="*/ 11 w 27"/>
                <a:gd name="T7" fmla="*/ 39 h 40"/>
                <a:gd name="T8" fmla="*/ 14 w 27"/>
                <a:gd name="T9" fmla="*/ 36 h 40"/>
                <a:gd name="T10" fmla="*/ 27 w 27"/>
                <a:gd name="T11" fmla="*/ 10 h 40"/>
                <a:gd name="T12" fmla="*/ 26 w 27"/>
                <a:gd name="T13" fmla="*/ 6 h 40"/>
                <a:gd name="T14" fmla="*/ 22 w 27"/>
                <a:gd name="T15" fmla="*/ 2 h 40"/>
                <a:gd name="T16" fmla="*/ 18 w 27"/>
                <a:gd name="T17" fmla="*/ 2 h 40"/>
                <a:gd name="T18" fmla="*/ 13 w 27"/>
                <a:gd name="T19" fmla="*/ 4 h 40"/>
                <a:gd name="T20" fmla="*/ 1 w 27"/>
                <a:gd name="T21" fmla="*/ 2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40">
                  <a:moveTo>
                    <a:pt x="1" y="29"/>
                  </a:moveTo>
                  <a:cubicBezTo>
                    <a:pt x="0" y="31"/>
                    <a:pt x="0" y="32"/>
                    <a:pt x="1" y="35"/>
                  </a:cubicBezTo>
                  <a:cubicBezTo>
                    <a:pt x="1" y="36"/>
                    <a:pt x="3" y="38"/>
                    <a:pt x="5" y="39"/>
                  </a:cubicBezTo>
                  <a:cubicBezTo>
                    <a:pt x="6" y="39"/>
                    <a:pt x="9" y="40"/>
                    <a:pt x="11" y="39"/>
                  </a:cubicBezTo>
                  <a:cubicBezTo>
                    <a:pt x="12" y="39"/>
                    <a:pt x="14" y="38"/>
                    <a:pt x="14" y="36"/>
                  </a:cubicBezTo>
                  <a:cubicBezTo>
                    <a:pt x="27" y="10"/>
                    <a:pt x="27" y="10"/>
                    <a:pt x="27" y="10"/>
                  </a:cubicBezTo>
                  <a:cubicBezTo>
                    <a:pt x="27" y="9"/>
                    <a:pt x="27" y="8"/>
                    <a:pt x="26" y="6"/>
                  </a:cubicBezTo>
                  <a:cubicBezTo>
                    <a:pt x="26" y="4"/>
                    <a:pt x="24" y="3"/>
                    <a:pt x="22" y="2"/>
                  </a:cubicBezTo>
                  <a:cubicBezTo>
                    <a:pt x="21" y="2"/>
                    <a:pt x="20" y="0"/>
                    <a:pt x="18" y="2"/>
                  </a:cubicBezTo>
                  <a:cubicBezTo>
                    <a:pt x="15" y="2"/>
                    <a:pt x="14" y="2"/>
                    <a:pt x="13" y="4"/>
                  </a:cubicBezTo>
                  <a:lnTo>
                    <a:pt x="1" y="29"/>
                  </a:lnTo>
                  <a:close/>
                </a:path>
              </a:pathLst>
            </a:custGeom>
            <a:grpFill/>
            <a:ln>
              <a:noFill/>
            </a:ln>
          </p:spPr>
          <p:txBody>
            <a:bodyPr vert="horz" wrap="square" lIns="91440" tIns="45720" rIns="91440" bIns="45720" numCol="1" anchor="t" anchorCtr="0" compatLnSpc="1"/>
            <a:p>
              <a:endParaRPr lang="en-AU"/>
            </a:p>
          </p:txBody>
        </p:sp>
        <p:sp>
          <p:nvSpPr>
            <p:cNvPr id="57" name="Freeform 122"/>
            <p:cNvSpPr/>
            <p:nvPr>
              <p:custDataLst>
                <p:tags r:id="rId12"/>
              </p:custDataLst>
            </p:nvPr>
          </p:nvSpPr>
          <p:spPr bwMode="auto">
            <a:xfrm>
              <a:off x="9966325" y="3770313"/>
              <a:ext cx="152400" cy="74613"/>
            </a:xfrm>
            <a:custGeom>
              <a:avLst/>
              <a:gdLst>
                <a:gd name="T0" fmla="*/ 67 w 231"/>
                <a:gd name="T1" fmla="*/ 69 h 112"/>
                <a:gd name="T2" fmla="*/ 65 w 231"/>
                <a:gd name="T3" fmla="*/ 68 h 112"/>
                <a:gd name="T4" fmla="*/ 49 w 231"/>
                <a:gd name="T5" fmla="*/ 61 h 112"/>
                <a:gd name="T6" fmla="*/ 31 w 231"/>
                <a:gd name="T7" fmla="*/ 68 h 112"/>
                <a:gd name="T8" fmla="*/ 25 w 231"/>
                <a:gd name="T9" fmla="*/ 85 h 112"/>
                <a:gd name="T10" fmla="*/ 25 w 231"/>
                <a:gd name="T11" fmla="*/ 89 h 112"/>
                <a:gd name="T12" fmla="*/ 5 w 231"/>
                <a:gd name="T13" fmla="*/ 98 h 112"/>
                <a:gd name="T14" fmla="*/ 2 w 231"/>
                <a:gd name="T15" fmla="*/ 102 h 112"/>
                <a:gd name="T16" fmla="*/ 2 w 231"/>
                <a:gd name="T17" fmla="*/ 108 h 112"/>
                <a:gd name="T18" fmla="*/ 6 w 231"/>
                <a:gd name="T19" fmla="*/ 112 h 112"/>
                <a:gd name="T20" fmla="*/ 11 w 231"/>
                <a:gd name="T21" fmla="*/ 112 h 112"/>
                <a:gd name="T22" fmla="*/ 31 w 231"/>
                <a:gd name="T23" fmla="*/ 103 h 112"/>
                <a:gd name="T24" fmla="*/ 49 w 231"/>
                <a:gd name="T25" fmla="*/ 110 h 112"/>
                <a:gd name="T26" fmla="*/ 65 w 231"/>
                <a:gd name="T27" fmla="*/ 103 h 112"/>
                <a:gd name="T28" fmla="*/ 73 w 231"/>
                <a:gd name="T29" fmla="*/ 85 h 112"/>
                <a:gd name="T30" fmla="*/ 73 w 231"/>
                <a:gd name="T31" fmla="*/ 84 h 112"/>
                <a:gd name="T32" fmla="*/ 226 w 231"/>
                <a:gd name="T33" fmla="*/ 15 h 112"/>
                <a:gd name="T34" fmla="*/ 231 w 231"/>
                <a:gd name="T35" fmla="*/ 11 h 112"/>
                <a:gd name="T36" fmla="*/ 230 w 231"/>
                <a:gd name="T37" fmla="*/ 5 h 112"/>
                <a:gd name="T38" fmla="*/ 225 w 231"/>
                <a:gd name="T39" fmla="*/ 1 h 112"/>
                <a:gd name="T40" fmla="*/ 220 w 231"/>
                <a:gd name="T41" fmla="*/ 0 h 112"/>
                <a:gd name="T42" fmla="*/ 67 w 231"/>
                <a:gd name="T43" fmla="*/ 6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1" h="112">
                  <a:moveTo>
                    <a:pt x="67" y="69"/>
                  </a:moveTo>
                  <a:cubicBezTo>
                    <a:pt x="67" y="69"/>
                    <a:pt x="67" y="69"/>
                    <a:pt x="65" y="68"/>
                  </a:cubicBezTo>
                  <a:cubicBezTo>
                    <a:pt x="61" y="65"/>
                    <a:pt x="56" y="61"/>
                    <a:pt x="49" y="61"/>
                  </a:cubicBezTo>
                  <a:cubicBezTo>
                    <a:pt x="42" y="61"/>
                    <a:pt x="36" y="65"/>
                    <a:pt x="31" y="68"/>
                  </a:cubicBezTo>
                  <a:cubicBezTo>
                    <a:pt x="27" y="73"/>
                    <a:pt x="25" y="79"/>
                    <a:pt x="25" y="85"/>
                  </a:cubicBezTo>
                  <a:cubicBezTo>
                    <a:pt x="25" y="87"/>
                    <a:pt x="25" y="88"/>
                    <a:pt x="25" y="89"/>
                  </a:cubicBezTo>
                  <a:cubicBezTo>
                    <a:pt x="5" y="98"/>
                    <a:pt x="5" y="98"/>
                    <a:pt x="5" y="98"/>
                  </a:cubicBezTo>
                  <a:cubicBezTo>
                    <a:pt x="4" y="98"/>
                    <a:pt x="2" y="100"/>
                    <a:pt x="2" y="102"/>
                  </a:cubicBezTo>
                  <a:cubicBezTo>
                    <a:pt x="0" y="103"/>
                    <a:pt x="0" y="105"/>
                    <a:pt x="2" y="108"/>
                  </a:cubicBezTo>
                  <a:cubicBezTo>
                    <a:pt x="3" y="110"/>
                    <a:pt x="5" y="111"/>
                    <a:pt x="6" y="112"/>
                  </a:cubicBezTo>
                  <a:cubicBezTo>
                    <a:pt x="8" y="112"/>
                    <a:pt x="10" y="112"/>
                    <a:pt x="11" y="112"/>
                  </a:cubicBezTo>
                  <a:cubicBezTo>
                    <a:pt x="31" y="103"/>
                    <a:pt x="31" y="103"/>
                    <a:pt x="31" y="103"/>
                  </a:cubicBezTo>
                  <a:cubicBezTo>
                    <a:pt x="36" y="108"/>
                    <a:pt x="42" y="110"/>
                    <a:pt x="49" y="110"/>
                  </a:cubicBezTo>
                  <a:cubicBezTo>
                    <a:pt x="56" y="110"/>
                    <a:pt x="61" y="108"/>
                    <a:pt x="65" y="103"/>
                  </a:cubicBezTo>
                  <a:cubicBezTo>
                    <a:pt x="70" y="99"/>
                    <a:pt x="73" y="92"/>
                    <a:pt x="73" y="85"/>
                  </a:cubicBezTo>
                  <a:cubicBezTo>
                    <a:pt x="73" y="84"/>
                    <a:pt x="73" y="84"/>
                    <a:pt x="73" y="84"/>
                  </a:cubicBezTo>
                  <a:cubicBezTo>
                    <a:pt x="226" y="15"/>
                    <a:pt x="226" y="15"/>
                    <a:pt x="226" y="15"/>
                  </a:cubicBezTo>
                  <a:cubicBezTo>
                    <a:pt x="229" y="14"/>
                    <a:pt x="230" y="12"/>
                    <a:pt x="231" y="11"/>
                  </a:cubicBezTo>
                  <a:cubicBezTo>
                    <a:pt x="231" y="8"/>
                    <a:pt x="231" y="6"/>
                    <a:pt x="230" y="5"/>
                  </a:cubicBezTo>
                  <a:cubicBezTo>
                    <a:pt x="230" y="3"/>
                    <a:pt x="227" y="2"/>
                    <a:pt x="225" y="1"/>
                  </a:cubicBezTo>
                  <a:cubicBezTo>
                    <a:pt x="224" y="0"/>
                    <a:pt x="222" y="0"/>
                    <a:pt x="220" y="0"/>
                  </a:cubicBezTo>
                  <a:lnTo>
                    <a:pt x="67" y="69"/>
                  </a:lnTo>
                  <a:close/>
                </a:path>
              </a:pathLst>
            </a:custGeom>
            <a:grpFill/>
            <a:ln>
              <a:noFill/>
            </a:ln>
          </p:spPr>
          <p:txBody>
            <a:bodyPr vert="horz" wrap="square" lIns="91440" tIns="45720" rIns="91440" bIns="45720" numCol="1" anchor="t" anchorCtr="0" compatLnSpc="1"/>
            <a:p>
              <a:endParaRPr lang="en-AU"/>
            </a:p>
          </p:txBody>
        </p:sp>
        <p:sp>
          <p:nvSpPr>
            <p:cNvPr id="58" name="Freeform 123"/>
            <p:cNvSpPr/>
            <p:nvPr>
              <p:custDataLst>
                <p:tags r:id="rId13"/>
              </p:custDataLst>
            </p:nvPr>
          </p:nvSpPr>
          <p:spPr bwMode="auto">
            <a:xfrm>
              <a:off x="10085388" y="3735388"/>
              <a:ext cx="22225" cy="22225"/>
            </a:xfrm>
            <a:custGeom>
              <a:avLst/>
              <a:gdLst>
                <a:gd name="T0" fmla="*/ 33 w 34"/>
                <a:gd name="T1" fmla="*/ 13 h 34"/>
                <a:gd name="T2" fmla="*/ 34 w 34"/>
                <a:gd name="T3" fmla="*/ 8 h 34"/>
                <a:gd name="T4" fmla="*/ 32 w 34"/>
                <a:gd name="T5" fmla="*/ 3 h 34"/>
                <a:gd name="T6" fmla="*/ 28 w 34"/>
                <a:gd name="T7" fmla="*/ 1 h 34"/>
                <a:gd name="T8" fmla="*/ 23 w 34"/>
                <a:gd name="T9" fmla="*/ 2 h 34"/>
                <a:gd name="T10" fmla="*/ 2 w 34"/>
                <a:gd name="T11" fmla="*/ 22 h 34"/>
                <a:gd name="T12" fmla="*/ 0 w 34"/>
                <a:gd name="T13" fmla="*/ 26 h 34"/>
                <a:gd name="T14" fmla="*/ 2 w 34"/>
                <a:gd name="T15" fmla="*/ 32 h 34"/>
                <a:gd name="T16" fmla="*/ 8 w 34"/>
                <a:gd name="T17" fmla="*/ 34 h 34"/>
                <a:gd name="T18" fmla="*/ 12 w 34"/>
                <a:gd name="T19" fmla="*/ 33 h 34"/>
                <a:gd name="T20" fmla="*/ 33 w 34"/>
                <a:gd name="T21" fmla="*/ 1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4">
                  <a:moveTo>
                    <a:pt x="33" y="13"/>
                  </a:moveTo>
                  <a:cubicBezTo>
                    <a:pt x="34" y="12"/>
                    <a:pt x="34" y="11"/>
                    <a:pt x="34" y="8"/>
                  </a:cubicBezTo>
                  <a:cubicBezTo>
                    <a:pt x="34" y="6"/>
                    <a:pt x="33" y="5"/>
                    <a:pt x="32" y="3"/>
                  </a:cubicBezTo>
                  <a:cubicBezTo>
                    <a:pt x="31" y="2"/>
                    <a:pt x="30" y="1"/>
                    <a:pt x="28" y="1"/>
                  </a:cubicBezTo>
                  <a:cubicBezTo>
                    <a:pt x="26" y="0"/>
                    <a:pt x="24" y="1"/>
                    <a:pt x="23" y="2"/>
                  </a:cubicBezTo>
                  <a:cubicBezTo>
                    <a:pt x="2" y="22"/>
                    <a:pt x="2" y="22"/>
                    <a:pt x="2" y="22"/>
                  </a:cubicBezTo>
                  <a:cubicBezTo>
                    <a:pt x="1" y="22"/>
                    <a:pt x="0" y="24"/>
                    <a:pt x="0" y="26"/>
                  </a:cubicBezTo>
                  <a:cubicBezTo>
                    <a:pt x="0" y="27"/>
                    <a:pt x="1" y="29"/>
                    <a:pt x="2" y="32"/>
                  </a:cubicBezTo>
                  <a:cubicBezTo>
                    <a:pt x="3" y="33"/>
                    <a:pt x="5" y="33"/>
                    <a:pt x="8" y="34"/>
                  </a:cubicBezTo>
                  <a:cubicBezTo>
                    <a:pt x="9" y="34"/>
                    <a:pt x="11" y="34"/>
                    <a:pt x="12" y="33"/>
                  </a:cubicBezTo>
                  <a:lnTo>
                    <a:pt x="33" y="13"/>
                  </a:lnTo>
                  <a:close/>
                </a:path>
              </a:pathLst>
            </a:custGeom>
            <a:grpFill/>
            <a:ln>
              <a:noFill/>
            </a:ln>
          </p:spPr>
          <p:txBody>
            <a:bodyPr vert="horz" wrap="square" lIns="91440" tIns="45720" rIns="91440" bIns="45720" numCol="1" anchor="t" anchorCtr="0" compatLnSpc="1"/>
            <a:p>
              <a:endParaRPr lang="en-AU"/>
            </a:p>
          </p:txBody>
        </p:sp>
        <p:sp>
          <p:nvSpPr>
            <p:cNvPr id="59" name="Freeform 124"/>
            <p:cNvSpPr/>
            <p:nvPr>
              <p:custDataLst>
                <p:tags r:id="rId14"/>
              </p:custDataLst>
            </p:nvPr>
          </p:nvSpPr>
          <p:spPr bwMode="auto">
            <a:xfrm>
              <a:off x="10110788" y="3781425"/>
              <a:ext cx="25400" cy="15875"/>
            </a:xfrm>
            <a:custGeom>
              <a:avLst/>
              <a:gdLst>
                <a:gd name="T0" fmla="*/ 3 w 39"/>
                <a:gd name="T1" fmla="*/ 24 h 25"/>
                <a:gd name="T2" fmla="*/ 8 w 39"/>
                <a:gd name="T3" fmla="*/ 24 h 25"/>
                <a:gd name="T4" fmla="*/ 36 w 39"/>
                <a:gd name="T5" fmla="*/ 14 h 25"/>
                <a:gd name="T6" fmla="*/ 38 w 39"/>
                <a:gd name="T7" fmla="*/ 11 h 25"/>
                <a:gd name="T8" fmla="*/ 38 w 39"/>
                <a:gd name="T9" fmla="*/ 6 h 25"/>
                <a:gd name="T10" fmla="*/ 35 w 39"/>
                <a:gd name="T11" fmla="*/ 1 h 25"/>
                <a:gd name="T12" fmla="*/ 30 w 39"/>
                <a:gd name="T13" fmla="*/ 0 h 25"/>
                <a:gd name="T14" fmla="*/ 3 w 39"/>
                <a:gd name="T15" fmla="*/ 11 h 25"/>
                <a:gd name="T16" fmla="*/ 0 w 39"/>
                <a:gd name="T17" fmla="*/ 14 h 25"/>
                <a:gd name="T18" fmla="*/ 0 w 39"/>
                <a:gd name="T19" fmla="*/ 20 h 25"/>
                <a:gd name="T20" fmla="*/ 3 w 39"/>
                <a:gd name="T21"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 h="25">
                  <a:moveTo>
                    <a:pt x="3" y="24"/>
                  </a:moveTo>
                  <a:cubicBezTo>
                    <a:pt x="5" y="25"/>
                    <a:pt x="6" y="25"/>
                    <a:pt x="8" y="24"/>
                  </a:cubicBezTo>
                  <a:cubicBezTo>
                    <a:pt x="36" y="14"/>
                    <a:pt x="36" y="14"/>
                    <a:pt x="36" y="14"/>
                  </a:cubicBezTo>
                  <a:cubicBezTo>
                    <a:pt x="37" y="13"/>
                    <a:pt x="38" y="12"/>
                    <a:pt x="38" y="11"/>
                  </a:cubicBezTo>
                  <a:cubicBezTo>
                    <a:pt x="39" y="9"/>
                    <a:pt x="39" y="7"/>
                    <a:pt x="38" y="6"/>
                  </a:cubicBezTo>
                  <a:cubicBezTo>
                    <a:pt x="38" y="3"/>
                    <a:pt x="37" y="1"/>
                    <a:pt x="35" y="1"/>
                  </a:cubicBezTo>
                  <a:cubicBezTo>
                    <a:pt x="33" y="0"/>
                    <a:pt x="32" y="0"/>
                    <a:pt x="30" y="0"/>
                  </a:cubicBezTo>
                  <a:cubicBezTo>
                    <a:pt x="3" y="11"/>
                    <a:pt x="3" y="11"/>
                    <a:pt x="3" y="11"/>
                  </a:cubicBezTo>
                  <a:cubicBezTo>
                    <a:pt x="1" y="11"/>
                    <a:pt x="1" y="12"/>
                    <a:pt x="0" y="14"/>
                  </a:cubicBezTo>
                  <a:cubicBezTo>
                    <a:pt x="0" y="17"/>
                    <a:pt x="0" y="18"/>
                    <a:pt x="0" y="20"/>
                  </a:cubicBezTo>
                  <a:cubicBezTo>
                    <a:pt x="1" y="21"/>
                    <a:pt x="2" y="23"/>
                    <a:pt x="3" y="24"/>
                  </a:cubicBezTo>
                  <a:close/>
                </a:path>
              </a:pathLst>
            </a:custGeom>
            <a:grpFill/>
            <a:ln>
              <a:noFill/>
            </a:ln>
          </p:spPr>
          <p:txBody>
            <a:bodyPr vert="horz" wrap="square" lIns="91440" tIns="45720" rIns="91440" bIns="45720" numCol="1" anchor="t" anchorCtr="0" compatLnSpc="1"/>
            <a:p>
              <a:endParaRPr lang="en-AU"/>
            </a:p>
          </p:txBody>
        </p:sp>
        <p:sp>
          <p:nvSpPr>
            <p:cNvPr id="60" name="Freeform 125"/>
            <p:cNvSpPr/>
            <p:nvPr>
              <p:custDataLst>
                <p:tags r:id="rId15"/>
              </p:custDataLst>
            </p:nvPr>
          </p:nvSpPr>
          <p:spPr bwMode="auto">
            <a:xfrm>
              <a:off x="9944100" y="3703638"/>
              <a:ext cx="17463" cy="26988"/>
            </a:xfrm>
            <a:custGeom>
              <a:avLst/>
              <a:gdLst>
                <a:gd name="T0" fmla="*/ 2 w 26"/>
                <a:gd name="T1" fmla="*/ 5 h 40"/>
                <a:gd name="T2" fmla="*/ 0 w 26"/>
                <a:gd name="T3" fmla="*/ 9 h 40"/>
                <a:gd name="T4" fmla="*/ 11 w 26"/>
                <a:gd name="T5" fmla="*/ 37 h 40"/>
                <a:gd name="T6" fmla="*/ 15 w 26"/>
                <a:gd name="T7" fmla="*/ 40 h 40"/>
                <a:gd name="T8" fmla="*/ 20 w 26"/>
                <a:gd name="T9" fmla="*/ 40 h 40"/>
                <a:gd name="T10" fmla="*/ 25 w 26"/>
                <a:gd name="T11" fmla="*/ 36 h 40"/>
                <a:gd name="T12" fmla="*/ 26 w 26"/>
                <a:gd name="T13" fmla="*/ 31 h 40"/>
                <a:gd name="T14" fmla="*/ 15 w 26"/>
                <a:gd name="T15" fmla="*/ 4 h 40"/>
                <a:gd name="T16" fmla="*/ 11 w 26"/>
                <a:gd name="T17" fmla="*/ 1 h 40"/>
                <a:gd name="T18" fmla="*/ 6 w 26"/>
                <a:gd name="T19" fmla="*/ 1 h 40"/>
                <a:gd name="T20" fmla="*/ 2 w 26"/>
                <a:gd name="T21"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40">
                  <a:moveTo>
                    <a:pt x="2" y="5"/>
                  </a:moveTo>
                  <a:cubicBezTo>
                    <a:pt x="0" y="6"/>
                    <a:pt x="0" y="8"/>
                    <a:pt x="0" y="9"/>
                  </a:cubicBezTo>
                  <a:cubicBezTo>
                    <a:pt x="11" y="37"/>
                    <a:pt x="11" y="37"/>
                    <a:pt x="11" y="37"/>
                  </a:cubicBezTo>
                  <a:cubicBezTo>
                    <a:pt x="11" y="38"/>
                    <a:pt x="14" y="39"/>
                    <a:pt x="15" y="40"/>
                  </a:cubicBezTo>
                  <a:cubicBezTo>
                    <a:pt x="17" y="40"/>
                    <a:pt x="19" y="40"/>
                    <a:pt x="20" y="40"/>
                  </a:cubicBezTo>
                  <a:cubicBezTo>
                    <a:pt x="22" y="39"/>
                    <a:pt x="24" y="38"/>
                    <a:pt x="25" y="36"/>
                  </a:cubicBezTo>
                  <a:cubicBezTo>
                    <a:pt x="26" y="34"/>
                    <a:pt x="26" y="32"/>
                    <a:pt x="26" y="31"/>
                  </a:cubicBezTo>
                  <a:cubicBezTo>
                    <a:pt x="15" y="4"/>
                    <a:pt x="15" y="4"/>
                    <a:pt x="15" y="4"/>
                  </a:cubicBezTo>
                  <a:cubicBezTo>
                    <a:pt x="14" y="3"/>
                    <a:pt x="14" y="1"/>
                    <a:pt x="11" y="1"/>
                  </a:cubicBezTo>
                  <a:cubicBezTo>
                    <a:pt x="10" y="0"/>
                    <a:pt x="7" y="0"/>
                    <a:pt x="6" y="1"/>
                  </a:cubicBezTo>
                  <a:cubicBezTo>
                    <a:pt x="4" y="1"/>
                    <a:pt x="2" y="3"/>
                    <a:pt x="2" y="5"/>
                  </a:cubicBezTo>
                  <a:close/>
                </a:path>
              </a:pathLst>
            </a:custGeom>
            <a:grpFill/>
            <a:ln>
              <a:noFill/>
            </a:ln>
          </p:spPr>
          <p:txBody>
            <a:bodyPr vert="horz" wrap="square" lIns="91440" tIns="45720" rIns="91440" bIns="45720" numCol="1" anchor="t" anchorCtr="0" compatLnSpc="1"/>
            <a:p>
              <a:endParaRPr lang="en-AU"/>
            </a:p>
          </p:txBody>
        </p:sp>
        <p:sp>
          <p:nvSpPr>
            <p:cNvPr id="61" name="Freeform 126"/>
            <p:cNvSpPr/>
            <p:nvPr>
              <p:custDataLst>
                <p:tags r:id="rId16"/>
              </p:custDataLst>
            </p:nvPr>
          </p:nvSpPr>
          <p:spPr bwMode="auto">
            <a:xfrm>
              <a:off x="9899650" y="3730625"/>
              <a:ext cx="22225" cy="23813"/>
            </a:xfrm>
            <a:custGeom>
              <a:avLst/>
              <a:gdLst>
                <a:gd name="T0" fmla="*/ 13 w 34"/>
                <a:gd name="T1" fmla="*/ 2 h 35"/>
                <a:gd name="T2" fmla="*/ 9 w 34"/>
                <a:gd name="T3" fmla="*/ 0 h 35"/>
                <a:gd name="T4" fmla="*/ 4 w 34"/>
                <a:gd name="T5" fmla="*/ 2 h 35"/>
                <a:gd name="T6" fmla="*/ 1 w 34"/>
                <a:gd name="T7" fmla="*/ 8 h 35"/>
                <a:gd name="T8" fmla="*/ 2 w 34"/>
                <a:gd name="T9" fmla="*/ 12 h 35"/>
                <a:gd name="T10" fmla="*/ 22 w 34"/>
                <a:gd name="T11" fmla="*/ 33 h 35"/>
                <a:gd name="T12" fmla="*/ 27 w 34"/>
                <a:gd name="T13" fmla="*/ 35 h 35"/>
                <a:gd name="T14" fmla="*/ 31 w 34"/>
                <a:gd name="T15" fmla="*/ 33 h 35"/>
                <a:gd name="T16" fmla="*/ 34 w 34"/>
                <a:gd name="T17" fmla="*/ 28 h 35"/>
                <a:gd name="T18" fmla="*/ 33 w 34"/>
                <a:gd name="T19" fmla="*/ 23 h 35"/>
                <a:gd name="T20" fmla="*/ 13 w 34"/>
                <a:gd name="T21" fmla="*/ 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5">
                  <a:moveTo>
                    <a:pt x="13" y="2"/>
                  </a:moveTo>
                  <a:cubicBezTo>
                    <a:pt x="12" y="0"/>
                    <a:pt x="11" y="0"/>
                    <a:pt x="9" y="0"/>
                  </a:cubicBezTo>
                  <a:cubicBezTo>
                    <a:pt x="7" y="0"/>
                    <a:pt x="6" y="1"/>
                    <a:pt x="4" y="2"/>
                  </a:cubicBezTo>
                  <a:cubicBezTo>
                    <a:pt x="2" y="5"/>
                    <a:pt x="1" y="6"/>
                    <a:pt x="1" y="8"/>
                  </a:cubicBezTo>
                  <a:cubicBezTo>
                    <a:pt x="0" y="9"/>
                    <a:pt x="1" y="11"/>
                    <a:pt x="2" y="12"/>
                  </a:cubicBezTo>
                  <a:cubicBezTo>
                    <a:pt x="22" y="33"/>
                    <a:pt x="22" y="33"/>
                    <a:pt x="22" y="33"/>
                  </a:cubicBezTo>
                  <a:cubicBezTo>
                    <a:pt x="23" y="34"/>
                    <a:pt x="24" y="35"/>
                    <a:pt x="27" y="35"/>
                  </a:cubicBezTo>
                  <a:cubicBezTo>
                    <a:pt x="29" y="35"/>
                    <a:pt x="30" y="34"/>
                    <a:pt x="31" y="33"/>
                  </a:cubicBezTo>
                  <a:cubicBezTo>
                    <a:pt x="33" y="31"/>
                    <a:pt x="34" y="30"/>
                    <a:pt x="34" y="28"/>
                  </a:cubicBezTo>
                  <a:cubicBezTo>
                    <a:pt x="34" y="25"/>
                    <a:pt x="34" y="24"/>
                    <a:pt x="33" y="23"/>
                  </a:cubicBezTo>
                  <a:lnTo>
                    <a:pt x="13" y="2"/>
                  </a:lnTo>
                  <a:close/>
                </a:path>
              </a:pathLst>
            </a:custGeom>
            <a:grpFill/>
            <a:ln>
              <a:noFill/>
            </a:ln>
          </p:spPr>
          <p:txBody>
            <a:bodyPr vert="horz" wrap="square" lIns="91440" tIns="45720" rIns="91440" bIns="45720" numCol="1" anchor="t" anchorCtr="0" compatLnSpc="1"/>
            <a:p>
              <a:endParaRPr lang="en-AU"/>
            </a:p>
          </p:txBody>
        </p:sp>
        <p:sp>
          <p:nvSpPr>
            <p:cNvPr id="62" name="Freeform 127"/>
            <p:cNvSpPr/>
            <p:nvPr>
              <p:custDataLst>
                <p:tags r:id="rId17"/>
              </p:custDataLst>
            </p:nvPr>
          </p:nvSpPr>
          <p:spPr bwMode="auto">
            <a:xfrm>
              <a:off x="9871075" y="3771900"/>
              <a:ext cx="26988" cy="17463"/>
            </a:xfrm>
            <a:custGeom>
              <a:avLst/>
              <a:gdLst>
                <a:gd name="T0" fmla="*/ 6 w 40"/>
                <a:gd name="T1" fmla="*/ 1 h 27"/>
                <a:gd name="T2" fmla="*/ 2 w 40"/>
                <a:gd name="T3" fmla="*/ 4 h 27"/>
                <a:gd name="T4" fmla="*/ 0 w 40"/>
                <a:gd name="T5" fmla="*/ 10 h 27"/>
                <a:gd name="T6" fmla="*/ 3 w 40"/>
                <a:gd name="T7" fmla="*/ 14 h 27"/>
                <a:gd name="T8" fmla="*/ 30 w 40"/>
                <a:gd name="T9" fmla="*/ 26 h 27"/>
                <a:gd name="T10" fmla="*/ 34 w 40"/>
                <a:gd name="T11" fmla="*/ 26 h 27"/>
                <a:gd name="T12" fmla="*/ 39 w 40"/>
                <a:gd name="T13" fmla="*/ 23 h 27"/>
                <a:gd name="T14" fmla="*/ 39 w 40"/>
                <a:gd name="T15" fmla="*/ 16 h 27"/>
                <a:gd name="T16" fmla="*/ 36 w 40"/>
                <a:gd name="T17" fmla="*/ 13 h 27"/>
                <a:gd name="T18" fmla="*/ 10 w 40"/>
                <a:gd name="T19" fmla="*/ 1 h 27"/>
                <a:gd name="T20" fmla="*/ 6 w 40"/>
                <a:gd name="T21"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7">
                  <a:moveTo>
                    <a:pt x="6" y="1"/>
                  </a:moveTo>
                  <a:cubicBezTo>
                    <a:pt x="3" y="1"/>
                    <a:pt x="2" y="3"/>
                    <a:pt x="2" y="4"/>
                  </a:cubicBezTo>
                  <a:cubicBezTo>
                    <a:pt x="0" y="6"/>
                    <a:pt x="0" y="9"/>
                    <a:pt x="0" y="10"/>
                  </a:cubicBezTo>
                  <a:cubicBezTo>
                    <a:pt x="1" y="12"/>
                    <a:pt x="2" y="13"/>
                    <a:pt x="3" y="14"/>
                  </a:cubicBezTo>
                  <a:cubicBezTo>
                    <a:pt x="30" y="26"/>
                    <a:pt x="30" y="26"/>
                    <a:pt x="30" y="26"/>
                  </a:cubicBezTo>
                  <a:cubicBezTo>
                    <a:pt x="31" y="27"/>
                    <a:pt x="32" y="27"/>
                    <a:pt x="34" y="26"/>
                  </a:cubicBezTo>
                  <a:cubicBezTo>
                    <a:pt x="36" y="26"/>
                    <a:pt x="38" y="25"/>
                    <a:pt x="39" y="23"/>
                  </a:cubicBezTo>
                  <a:cubicBezTo>
                    <a:pt x="39" y="21"/>
                    <a:pt x="40" y="18"/>
                    <a:pt x="39" y="16"/>
                  </a:cubicBezTo>
                  <a:cubicBezTo>
                    <a:pt x="39" y="15"/>
                    <a:pt x="38" y="14"/>
                    <a:pt x="36" y="13"/>
                  </a:cubicBezTo>
                  <a:cubicBezTo>
                    <a:pt x="10" y="1"/>
                    <a:pt x="10" y="1"/>
                    <a:pt x="10" y="1"/>
                  </a:cubicBezTo>
                  <a:cubicBezTo>
                    <a:pt x="9" y="0"/>
                    <a:pt x="7" y="0"/>
                    <a:pt x="6" y="1"/>
                  </a:cubicBezTo>
                  <a:close/>
                </a:path>
              </a:pathLst>
            </a:custGeom>
            <a:grpFill/>
            <a:ln>
              <a:noFill/>
            </a:ln>
          </p:spPr>
          <p:txBody>
            <a:bodyPr vert="horz" wrap="square" lIns="91440" tIns="45720" rIns="91440" bIns="45720" numCol="1" anchor="t" anchorCtr="0" compatLnSpc="1"/>
            <a:p>
              <a:endParaRPr lang="en-AU"/>
            </a:p>
          </p:txBody>
        </p:sp>
        <p:sp>
          <p:nvSpPr>
            <p:cNvPr id="63" name="Freeform 128"/>
            <p:cNvSpPr/>
            <p:nvPr>
              <p:custDataLst>
                <p:tags r:id="rId18"/>
              </p:custDataLst>
            </p:nvPr>
          </p:nvSpPr>
          <p:spPr bwMode="auto">
            <a:xfrm>
              <a:off x="9852025" y="3832225"/>
              <a:ext cx="26988" cy="9525"/>
            </a:xfrm>
            <a:custGeom>
              <a:avLst/>
              <a:gdLst>
                <a:gd name="T0" fmla="*/ 41 w 41"/>
                <a:gd name="T1" fmla="*/ 8 h 16"/>
                <a:gd name="T2" fmla="*/ 40 w 41"/>
                <a:gd name="T3" fmla="*/ 3 h 16"/>
                <a:gd name="T4" fmla="*/ 36 w 41"/>
                <a:gd name="T5" fmla="*/ 0 h 16"/>
                <a:gd name="T6" fmla="*/ 7 w 41"/>
                <a:gd name="T7" fmla="*/ 0 h 16"/>
                <a:gd name="T8" fmla="*/ 3 w 41"/>
                <a:gd name="T9" fmla="*/ 3 h 16"/>
                <a:gd name="T10" fmla="*/ 0 w 41"/>
                <a:gd name="T11" fmla="*/ 8 h 16"/>
                <a:gd name="T12" fmla="*/ 3 w 41"/>
                <a:gd name="T13" fmla="*/ 13 h 16"/>
                <a:gd name="T14" fmla="*/ 7 w 41"/>
                <a:gd name="T15" fmla="*/ 16 h 16"/>
                <a:gd name="T16" fmla="*/ 36 w 41"/>
                <a:gd name="T17" fmla="*/ 16 h 16"/>
                <a:gd name="T18" fmla="*/ 40 w 41"/>
                <a:gd name="T19" fmla="*/ 13 h 16"/>
                <a:gd name="T20" fmla="*/ 41 w 41"/>
                <a:gd name="T21"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16">
                  <a:moveTo>
                    <a:pt x="41" y="8"/>
                  </a:moveTo>
                  <a:cubicBezTo>
                    <a:pt x="41" y="7"/>
                    <a:pt x="41" y="5"/>
                    <a:pt x="40" y="3"/>
                  </a:cubicBezTo>
                  <a:cubicBezTo>
                    <a:pt x="39" y="1"/>
                    <a:pt x="38" y="0"/>
                    <a:pt x="36" y="0"/>
                  </a:cubicBezTo>
                  <a:cubicBezTo>
                    <a:pt x="7" y="0"/>
                    <a:pt x="7" y="0"/>
                    <a:pt x="7" y="0"/>
                  </a:cubicBezTo>
                  <a:cubicBezTo>
                    <a:pt x="5" y="0"/>
                    <a:pt x="4" y="1"/>
                    <a:pt x="3" y="3"/>
                  </a:cubicBezTo>
                  <a:cubicBezTo>
                    <a:pt x="2" y="5"/>
                    <a:pt x="0" y="7"/>
                    <a:pt x="0" y="8"/>
                  </a:cubicBezTo>
                  <a:cubicBezTo>
                    <a:pt x="0" y="10"/>
                    <a:pt x="2" y="12"/>
                    <a:pt x="3" y="13"/>
                  </a:cubicBezTo>
                  <a:cubicBezTo>
                    <a:pt x="4" y="14"/>
                    <a:pt x="5" y="16"/>
                    <a:pt x="7" y="16"/>
                  </a:cubicBezTo>
                  <a:cubicBezTo>
                    <a:pt x="36" y="16"/>
                    <a:pt x="36" y="16"/>
                    <a:pt x="36" y="16"/>
                  </a:cubicBezTo>
                  <a:cubicBezTo>
                    <a:pt x="38" y="16"/>
                    <a:pt x="39" y="14"/>
                    <a:pt x="40" y="13"/>
                  </a:cubicBezTo>
                  <a:cubicBezTo>
                    <a:pt x="41" y="12"/>
                    <a:pt x="41" y="10"/>
                    <a:pt x="41" y="8"/>
                  </a:cubicBezTo>
                  <a:close/>
                </a:path>
              </a:pathLst>
            </a:custGeom>
            <a:grpFill/>
            <a:ln>
              <a:noFill/>
            </a:ln>
          </p:spPr>
          <p:txBody>
            <a:bodyPr vert="horz" wrap="square" lIns="91440" tIns="45720" rIns="91440" bIns="45720" numCol="1" anchor="t" anchorCtr="0" compatLnSpc="1"/>
            <a:p>
              <a:endParaRPr lang="en-AU"/>
            </a:p>
          </p:txBody>
        </p:sp>
        <p:sp>
          <p:nvSpPr>
            <p:cNvPr id="64" name="Freeform 129"/>
            <p:cNvSpPr/>
            <p:nvPr>
              <p:custDataLst>
                <p:tags r:id="rId19"/>
              </p:custDataLst>
            </p:nvPr>
          </p:nvSpPr>
          <p:spPr bwMode="auto">
            <a:xfrm>
              <a:off x="9861550" y="3876675"/>
              <a:ext cx="25400" cy="17463"/>
            </a:xfrm>
            <a:custGeom>
              <a:avLst/>
              <a:gdLst>
                <a:gd name="T0" fmla="*/ 1 w 39"/>
                <a:gd name="T1" fmla="*/ 20 h 26"/>
                <a:gd name="T2" fmla="*/ 4 w 39"/>
                <a:gd name="T3" fmla="*/ 26 h 26"/>
                <a:gd name="T4" fmla="*/ 9 w 39"/>
                <a:gd name="T5" fmla="*/ 26 h 26"/>
                <a:gd name="T6" fmla="*/ 36 w 39"/>
                <a:gd name="T7" fmla="*/ 15 h 26"/>
                <a:gd name="T8" fmla="*/ 39 w 39"/>
                <a:gd name="T9" fmla="*/ 11 h 26"/>
                <a:gd name="T10" fmla="*/ 39 w 39"/>
                <a:gd name="T11" fmla="*/ 6 h 26"/>
                <a:gd name="T12" fmla="*/ 36 w 39"/>
                <a:gd name="T13" fmla="*/ 1 h 26"/>
                <a:gd name="T14" fmla="*/ 31 w 39"/>
                <a:gd name="T15" fmla="*/ 1 h 26"/>
                <a:gd name="T16" fmla="*/ 4 w 39"/>
                <a:gd name="T17" fmla="*/ 11 h 26"/>
                <a:gd name="T18" fmla="*/ 1 w 39"/>
                <a:gd name="T19" fmla="*/ 15 h 26"/>
                <a:gd name="T20" fmla="*/ 1 w 39"/>
                <a:gd name="T21"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 h="26">
                  <a:moveTo>
                    <a:pt x="1" y="20"/>
                  </a:moveTo>
                  <a:cubicBezTo>
                    <a:pt x="1" y="22"/>
                    <a:pt x="2" y="25"/>
                    <a:pt x="4" y="26"/>
                  </a:cubicBezTo>
                  <a:cubicBezTo>
                    <a:pt x="6" y="26"/>
                    <a:pt x="7" y="26"/>
                    <a:pt x="9" y="26"/>
                  </a:cubicBezTo>
                  <a:cubicBezTo>
                    <a:pt x="36" y="15"/>
                    <a:pt x="36" y="15"/>
                    <a:pt x="36" y="15"/>
                  </a:cubicBezTo>
                  <a:cubicBezTo>
                    <a:pt x="37" y="15"/>
                    <a:pt x="38" y="14"/>
                    <a:pt x="39" y="11"/>
                  </a:cubicBezTo>
                  <a:cubicBezTo>
                    <a:pt x="39" y="9"/>
                    <a:pt x="39" y="8"/>
                    <a:pt x="39" y="6"/>
                  </a:cubicBezTo>
                  <a:cubicBezTo>
                    <a:pt x="38" y="4"/>
                    <a:pt x="37" y="3"/>
                    <a:pt x="36" y="1"/>
                  </a:cubicBezTo>
                  <a:cubicBezTo>
                    <a:pt x="34" y="0"/>
                    <a:pt x="32" y="0"/>
                    <a:pt x="31" y="1"/>
                  </a:cubicBezTo>
                  <a:cubicBezTo>
                    <a:pt x="4" y="11"/>
                    <a:pt x="4" y="11"/>
                    <a:pt x="4" y="11"/>
                  </a:cubicBezTo>
                  <a:cubicBezTo>
                    <a:pt x="2" y="12"/>
                    <a:pt x="1" y="14"/>
                    <a:pt x="1" y="15"/>
                  </a:cubicBezTo>
                  <a:cubicBezTo>
                    <a:pt x="0" y="17"/>
                    <a:pt x="0" y="19"/>
                    <a:pt x="1" y="20"/>
                  </a:cubicBezTo>
                  <a:close/>
                </a:path>
              </a:pathLst>
            </a:custGeom>
            <a:grpFill/>
            <a:ln>
              <a:noFill/>
            </a:ln>
          </p:spPr>
          <p:txBody>
            <a:bodyPr vert="horz" wrap="square" lIns="91440" tIns="45720" rIns="91440" bIns="45720" numCol="1" anchor="t" anchorCtr="0" compatLnSpc="1"/>
            <a:p>
              <a:endParaRPr lang="en-AU"/>
            </a:p>
          </p:txBody>
        </p:sp>
        <p:sp>
          <p:nvSpPr>
            <p:cNvPr id="65" name="Freeform 130"/>
            <p:cNvSpPr/>
            <p:nvPr>
              <p:custDataLst>
                <p:tags r:id="rId20"/>
              </p:custDataLst>
            </p:nvPr>
          </p:nvSpPr>
          <p:spPr bwMode="auto">
            <a:xfrm>
              <a:off x="9890125" y="3916363"/>
              <a:ext cx="22225" cy="22225"/>
            </a:xfrm>
            <a:custGeom>
              <a:avLst/>
              <a:gdLst>
                <a:gd name="T0" fmla="*/ 27 w 35"/>
                <a:gd name="T1" fmla="*/ 1 h 34"/>
                <a:gd name="T2" fmla="*/ 23 w 35"/>
                <a:gd name="T3" fmla="*/ 2 h 34"/>
                <a:gd name="T4" fmla="*/ 2 w 35"/>
                <a:gd name="T5" fmla="*/ 22 h 34"/>
                <a:gd name="T6" fmla="*/ 1 w 35"/>
                <a:gd name="T7" fmla="*/ 26 h 34"/>
                <a:gd name="T8" fmla="*/ 3 w 35"/>
                <a:gd name="T9" fmla="*/ 31 h 34"/>
                <a:gd name="T10" fmla="*/ 7 w 35"/>
                <a:gd name="T11" fmla="*/ 34 h 34"/>
                <a:gd name="T12" fmla="*/ 12 w 35"/>
                <a:gd name="T13" fmla="*/ 33 h 34"/>
                <a:gd name="T14" fmla="*/ 34 w 35"/>
                <a:gd name="T15" fmla="*/ 13 h 34"/>
                <a:gd name="T16" fmla="*/ 35 w 35"/>
                <a:gd name="T17" fmla="*/ 9 h 34"/>
                <a:gd name="T18" fmla="*/ 33 w 35"/>
                <a:gd name="T19" fmla="*/ 3 h 34"/>
                <a:gd name="T20" fmla="*/ 27 w 35"/>
                <a:gd name="T21"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4">
                  <a:moveTo>
                    <a:pt x="27" y="1"/>
                  </a:moveTo>
                  <a:cubicBezTo>
                    <a:pt x="26" y="0"/>
                    <a:pt x="24" y="1"/>
                    <a:pt x="23" y="2"/>
                  </a:cubicBezTo>
                  <a:cubicBezTo>
                    <a:pt x="2" y="22"/>
                    <a:pt x="2" y="22"/>
                    <a:pt x="2" y="22"/>
                  </a:cubicBezTo>
                  <a:cubicBezTo>
                    <a:pt x="1" y="23"/>
                    <a:pt x="0" y="24"/>
                    <a:pt x="1" y="26"/>
                  </a:cubicBezTo>
                  <a:cubicBezTo>
                    <a:pt x="1" y="29"/>
                    <a:pt x="1" y="30"/>
                    <a:pt x="3" y="31"/>
                  </a:cubicBezTo>
                  <a:cubicBezTo>
                    <a:pt x="4" y="33"/>
                    <a:pt x="6" y="34"/>
                    <a:pt x="7" y="34"/>
                  </a:cubicBezTo>
                  <a:cubicBezTo>
                    <a:pt x="10" y="34"/>
                    <a:pt x="11" y="34"/>
                    <a:pt x="12" y="33"/>
                  </a:cubicBezTo>
                  <a:cubicBezTo>
                    <a:pt x="34" y="13"/>
                    <a:pt x="34" y="13"/>
                    <a:pt x="34" y="13"/>
                  </a:cubicBezTo>
                  <a:cubicBezTo>
                    <a:pt x="34" y="12"/>
                    <a:pt x="35" y="11"/>
                    <a:pt x="35" y="9"/>
                  </a:cubicBezTo>
                  <a:cubicBezTo>
                    <a:pt x="34" y="6"/>
                    <a:pt x="34" y="5"/>
                    <a:pt x="33" y="3"/>
                  </a:cubicBezTo>
                  <a:cubicBezTo>
                    <a:pt x="32" y="2"/>
                    <a:pt x="29" y="1"/>
                    <a:pt x="27" y="1"/>
                  </a:cubicBezTo>
                  <a:close/>
                </a:path>
              </a:pathLst>
            </a:custGeom>
            <a:grpFill/>
            <a:ln>
              <a:noFill/>
            </a:ln>
          </p:spPr>
          <p:txBody>
            <a:bodyPr vert="horz" wrap="square" lIns="91440" tIns="45720" rIns="91440" bIns="45720" numCol="1" anchor="t" anchorCtr="0" compatLnSpc="1"/>
            <a:p>
              <a:endParaRPr lang="en-AU"/>
            </a:p>
          </p:txBody>
        </p:sp>
        <p:sp>
          <p:nvSpPr>
            <p:cNvPr id="66" name="Freeform 131"/>
            <p:cNvSpPr/>
            <p:nvPr>
              <p:custDataLst>
                <p:tags r:id="rId21"/>
              </p:custDataLst>
            </p:nvPr>
          </p:nvSpPr>
          <p:spPr bwMode="auto">
            <a:xfrm>
              <a:off x="9993313" y="3951288"/>
              <a:ext cx="11113" cy="28575"/>
            </a:xfrm>
            <a:custGeom>
              <a:avLst/>
              <a:gdLst>
                <a:gd name="T0" fmla="*/ 2 w 16"/>
                <a:gd name="T1" fmla="*/ 2 h 42"/>
                <a:gd name="T2" fmla="*/ 0 w 16"/>
                <a:gd name="T3" fmla="*/ 7 h 42"/>
                <a:gd name="T4" fmla="*/ 0 w 16"/>
                <a:gd name="T5" fmla="*/ 35 h 42"/>
                <a:gd name="T6" fmla="*/ 2 w 16"/>
                <a:gd name="T7" fmla="*/ 40 h 42"/>
                <a:gd name="T8" fmla="*/ 8 w 16"/>
                <a:gd name="T9" fmla="*/ 42 h 42"/>
                <a:gd name="T10" fmla="*/ 14 w 16"/>
                <a:gd name="T11" fmla="*/ 40 h 42"/>
                <a:gd name="T12" fmla="*/ 16 w 16"/>
                <a:gd name="T13" fmla="*/ 35 h 42"/>
                <a:gd name="T14" fmla="*/ 16 w 16"/>
                <a:gd name="T15" fmla="*/ 7 h 42"/>
                <a:gd name="T16" fmla="*/ 14 w 16"/>
                <a:gd name="T17" fmla="*/ 2 h 42"/>
                <a:gd name="T18" fmla="*/ 8 w 16"/>
                <a:gd name="T19" fmla="*/ 0 h 42"/>
                <a:gd name="T20" fmla="*/ 2 w 16"/>
                <a:gd name="T21"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2">
                  <a:moveTo>
                    <a:pt x="2" y="2"/>
                  </a:moveTo>
                  <a:cubicBezTo>
                    <a:pt x="1" y="3"/>
                    <a:pt x="0" y="4"/>
                    <a:pt x="0" y="7"/>
                  </a:cubicBezTo>
                  <a:cubicBezTo>
                    <a:pt x="0" y="35"/>
                    <a:pt x="0" y="35"/>
                    <a:pt x="0" y="35"/>
                  </a:cubicBezTo>
                  <a:cubicBezTo>
                    <a:pt x="0" y="37"/>
                    <a:pt x="1" y="38"/>
                    <a:pt x="2" y="40"/>
                  </a:cubicBezTo>
                  <a:cubicBezTo>
                    <a:pt x="5" y="41"/>
                    <a:pt x="7" y="42"/>
                    <a:pt x="8" y="42"/>
                  </a:cubicBezTo>
                  <a:cubicBezTo>
                    <a:pt x="10" y="42"/>
                    <a:pt x="12" y="41"/>
                    <a:pt x="14" y="40"/>
                  </a:cubicBezTo>
                  <a:cubicBezTo>
                    <a:pt x="15" y="38"/>
                    <a:pt x="16" y="37"/>
                    <a:pt x="16" y="35"/>
                  </a:cubicBezTo>
                  <a:cubicBezTo>
                    <a:pt x="16" y="7"/>
                    <a:pt x="16" y="7"/>
                    <a:pt x="16" y="7"/>
                  </a:cubicBezTo>
                  <a:cubicBezTo>
                    <a:pt x="16" y="4"/>
                    <a:pt x="15" y="3"/>
                    <a:pt x="14" y="2"/>
                  </a:cubicBezTo>
                  <a:cubicBezTo>
                    <a:pt x="12" y="1"/>
                    <a:pt x="10" y="0"/>
                    <a:pt x="8" y="0"/>
                  </a:cubicBezTo>
                  <a:cubicBezTo>
                    <a:pt x="7" y="0"/>
                    <a:pt x="5" y="1"/>
                    <a:pt x="2" y="2"/>
                  </a:cubicBezTo>
                  <a:close/>
                </a:path>
              </a:pathLst>
            </a:custGeom>
            <a:grpFill/>
            <a:ln>
              <a:noFill/>
            </a:ln>
          </p:spPr>
          <p:txBody>
            <a:bodyPr vert="horz" wrap="square" lIns="91440" tIns="45720" rIns="91440" bIns="45720" numCol="1" anchor="t" anchorCtr="0" compatLnSpc="1"/>
            <a:p>
              <a:endParaRPr lang="en-AU"/>
            </a:p>
          </p:txBody>
        </p:sp>
        <p:sp>
          <p:nvSpPr>
            <p:cNvPr id="67" name="Freeform 132"/>
            <p:cNvSpPr/>
            <p:nvPr>
              <p:custDataLst>
                <p:tags r:id="rId22"/>
              </p:custDataLst>
            </p:nvPr>
          </p:nvSpPr>
          <p:spPr bwMode="auto">
            <a:xfrm>
              <a:off x="9929813" y="3943350"/>
              <a:ext cx="19050" cy="25400"/>
            </a:xfrm>
            <a:custGeom>
              <a:avLst/>
              <a:gdLst>
                <a:gd name="T0" fmla="*/ 24 w 28"/>
                <a:gd name="T1" fmla="*/ 1 h 38"/>
                <a:gd name="T2" fmla="*/ 18 w 28"/>
                <a:gd name="T3" fmla="*/ 0 h 38"/>
                <a:gd name="T4" fmla="*/ 14 w 28"/>
                <a:gd name="T5" fmla="*/ 3 h 38"/>
                <a:gd name="T6" fmla="*/ 2 w 28"/>
                <a:gd name="T7" fmla="*/ 30 h 38"/>
                <a:gd name="T8" fmla="*/ 2 w 28"/>
                <a:gd name="T9" fmla="*/ 33 h 38"/>
                <a:gd name="T10" fmla="*/ 5 w 28"/>
                <a:gd name="T11" fmla="*/ 37 h 38"/>
                <a:gd name="T12" fmla="*/ 10 w 28"/>
                <a:gd name="T13" fmla="*/ 38 h 38"/>
                <a:gd name="T14" fmla="*/ 15 w 28"/>
                <a:gd name="T15" fmla="*/ 36 h 38"/>
                <a:gd name="T16" fmla="*/ 28 w 28"/>
                <a:gd name="T17" fmla="*/ 10 h 38"/>
                <a:gd name="T18" fmla="*/ 28 w 28"/>
                <a:gd name="T19" fmla="*/ 5 h 38"/>
                <a:gd name="T20" fmla="*/ 24 w 28"/>
                <a:gd name="T21"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38">
                  <a:moveTo>
                    <a:pt x="24" y="1"/>
                  </a:moveTo>
                  <a:cubicBezTo>
                    <a:pt x="21" y="0"/>
                    <a:pt x="20" y="0"/>
                    <a:pt x="18" y="0"/>
                  </a:cubicBezTo>
                  <a:cubicBezTo>
                    <a:pt x="16" y="1"/>
                    <a:pt x="15" y="1"/>
                    <a:pt x="14" y="3"/>
                  </a:cubicBezTo>
                  <a:cubicBezTo>
                    <a:pt x="2" y="30"/>
                    <a:pt x="2" y="30"/>
                    <a:pt x="2" y="30"/>
                  </a:cubicBezTo>
                  <a:cubicBezTo>
                    <a:pt x="0" y="31"/>
                    <a:pt x="0" y="32"/>
                    <a:pt x="2" y="33"/>
                  </a:cubicBezTo>
                  <a:cubicBezTo>
                    <a:pt x="3" y="35"/>
                    <a:pt x="4" y="36"/>
                    <a:pt x="5" y="37"/>
                  </a:cubicBezTo>
                  <a:cubicBezTo>
                    <a:pt x="7" y="38"/>
                    <a:pt x="9" y="38"/>
                    <a:pt x="10" y="38"/>
                  </a:cubicBezTo>
                  <a:cubicBezTo>
                    <a:pt x="13" y="37"/>
                    <a:pt x="14" y="37"/>
                    <a:pt x="15" y="36"/>
                  </a:cubicBezTo>
                  <a:cubicBezTo>
                    <a:pt x="28" y="10"/>
                    <a:pt x="28" y="10"/>
                    <a:pt x="28" y="10"/>
                  </a:cubicBezTo>
                  <a:cubicBezTo>
                    <a:pt x="28" y="7"/>
                    <a:pt x="28" y="6"/>
                    <a:pt x="28" y="5"/>
                  </a:cubicBezTo>
                  <a:cubicBezTo>
                    <a:pt x="27" y="3"/>
                    <a:pt x="26" y="1"/>
                    <a:pt x="24" y="1"/>
                  </a:cubicBezTo>
                  <a:close/>
                </a:path>
              </a:pathLst>
            </a:custGeom>
            <a:grpFill/>
            <a:ln>
              <a:noFill/>
            </a:ln>
          </p:spPr>
          <p:txBody>
            <a:bodyPr vert="horz" wrap="square" lIns="91440" tIns="45720" rIns="91440" bIns="45720" numCol="1" anchor="t" anchorCtr="0" compatLnSpc="1"/>
            <a:p>
              <a:endParaRPr lang="en-AU"/>
            </a:p>
          </p:txBody>
        </p:sp>
        <p:sp>
          <p:nvSpPr>
            <p:cNvPr id="68" name="Freeform 133"/>
            <p:cNvSpPr/>
            <p:nvPr>
              <p:custDataLst>
                <p:tags r:id="rId23"/>
              </p:custDataLst>
            </p:nvPr>
          </p:nvSpPr>
          <p:spPr bwMode="auto">
            <a:xfrm>
              <a:off x="10118725" y="3832225"/>
              <a:ext cx="26988" cy="9525"/>
            </a:xfrm>
            <a:custGeom>
              <a:avLst/>
              <a:gdLst>
                <a:gd name="T0" fmla="*/ 40 w 40"/>
                <a:gd name="T1" fmla="*/ 8 h 16"/>
                <a:gd name="T2" fmla="*/ 39 w 40"/>
                <a:gd name="T3" fmla="*/ 3 h 16"/>
                <a:gd name="T4" fmla="*/ 35 w 40"/>
                <a:gd name="T5" fmla="*/ 0 h 16"/>
                <a:gd name="T6" fmla="*/ 6 w 40"/>
                <a:gd name="T7" fmla="*/ 0 h 16"/>
                <a:gd name="T8" fmla="*/ 2 w 40"/>
                <a:gd name="T9" fmla="*/ 3 h 16"/>
                <a:gd name="T10" fmla="*/ 0 w 40"/>
                <a:gd name="T11" fmla="*/ 8 h 16"/>
                <a:gd name="T12" fmla="*/ 2 w 40"/>
                <a:gd name="T13" fmla="*/ 13 h 16"/>
                <a:gd name="T14" fmla="*/ 6 w 40"/>
                <a:gd name="T15" fmla="*/ 16 h 16"/>
                <a:gd name="T16" fmla="*/ 35 w 40"/>
                <a:gd name="T17" fmla="*/ 16 h 16"/>
                <a:gd name="T18" fmla="*/ 39 w 40"/>
                <a:gd name="T19" fmla="*/ 13 h 16"/>
                <a:gd name="T20" fmla="*/ 40 w 40"/>
                <a:gd name="T21"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16">
                  <a:moveTo>
                    <a:pt x="40" y="8"/>
                  </a:moveTo>
                  <a:cubicBezTo>
                    <a:pt x="40" y="7"/>
                    <a:pt x="40" y="5"/>
                    <a:pt x="39" y="3"/>
                  </a:cubicBezTo>
                  <a:cubicBezTo>
                    <a:pt x="38" y="1"/>
                    <a:pt x="37" y="0"/>
                    <a:pt x="35" y="0"/>
                  </a:cubicBezTo>
                  <a:cubicBezTo>
                    <a:pt x="6" y="0"/>
                    <a:pt x="6" y="0"/>
                    <a:pt x="6" y="0"/>
                  </a:cubicBezTo>
                  <a:cubicBezTo>
                    <a:pt x="4" y="0"/>
                    <a:pt x="3" y="1"/>
                    <a:pt x="2" y="3"/>
                  </a:cubicBezTo>
                  <a:cubicBezTo>
                    <a:pt x="1" y="5"/>
                    <a:pt x="0" y="7"/>
                    <a:pt x="0" y="8"/>
                  </a:cubicBezTo>
                  <a:cubicBezTo>
                    <a:pt x="0" y="10"/>
                    <a:pt x="1" y="12"/>
                    <a:pt x="2" y="13"/>
                  </a:cubicBezTo>
                  <a:cubicBezTo>
                    <a:pt x="3" y="14"/>
                    <a:pt x="4" y="16"/>
                    <a:pt x="6" y="16"/>
                  </a:cubicBezTo>
                  <a:cubicBezTo>
                    <a:pt x="35" y="16"/>
                    <a:pt x="35" y="16"/>
                    <a:pt x="35" y="16"/>
                  </a:cubicBezTo>
                  <a:cubicBezTo>
                    <a:pt x="37" y="16"/>
                    <a:pt x="38" y="14"/>
                    <a:pt x="39" y="13"/>
                  </a:cubicBezTo>
                  <a:cubicBezTo>
                    <a:pt x="40" y="12"/>
                    <a:pt x="40" y="10"/>
                    <a:pt x="40" y="8"/>
                  </a:cubicBezTo>
                  <a:close/>
                </a:path>
              </a:pathLst>
            </a:custGeom>
            <a:grpFill/>
            <a:ln>
              <a:noFill/>
            </a:ln>
          </p:spPr>
          <p:txBody>
            <a:bodyPr vert="horz" wrap="square" lIns="91440" tIns="45720" rIns="91440" bIns="45720" numCol="1" anchor="t" anchorCtr="0" compatLnSpc="1"/>
            <a:p>
              <a:endParaRPr lang="en-AU"/>
            </a:p>
          </p:txBody>
        </p:sp>
        <p:sp>
          <p:nvSpPr>
            <p:cNvPr id="69" name="Freeform 134"/>
            <p:cNvSpPr/>
            <p:nvPr>
              <p:custDataLst>
                <p:tags r:id="rId24"/>
              </p:custDataLst>
            </p:nvPr>
          </p:nvSpPr>
          <p:spPr bwMode="auto">
            <a:xfrm>
              <a:off x="10101263" y="3884613"/>
              <a:ext cx="25400" cy="17463"/>
            </a:xfrm>
            <a:custGeom>
              <a:avLst/>
              <a:gdLst>
                <a:gd name="T0" fmla="*/ 6 w 40"/>
                <a:gd name="T1" fmla="*/ 2 h 28"/>
                <a:gd name="T2" fmla="*/ 1 w 40"/>
                <a:gd name="T3" fmla="*/ 6 h 28"/>
                <a:gd name="T4" fmla="*/ 1 w 40"/>
                <a:gd name="T5" fmla="*/ 10 h 28"/>
                <a:gd name="T6" fmla="*/ 4 w 40"/>
                <a:gd name="T7" fmla="*/ 15 h 28"/>
                <a:gd name="T8" fmla="*/ 30 w 40"/>
                <a:gd name="T9" fmla="*/ 27 h 28"/>
                <a:gd name="T10" fmla="*/ 34 w 40"/>
                <a:gd name="T11" fmla="*/ 27 h 28"/>
                <a:gd name="T12" fmla="*/ 39 w 40"/>
                <a:gd name="T13" fmla="*/ 24 h 28"/>
                <a:gd name="T14" fmla="*/ 40 w 40"/>
                <a:gd name="T15" fmla="*/ 17 h 28"/>
                <a:gd name="T16" fmla="*/ 37 w 40"/>
                <a:gd name="T17" fmla="*/ 14 h 28"/>
                <a:gd name="T18" fmla="*/ 10 w 40"/>
                <a:gd name="T19" fmla="*/ 2 h 28"/>
                <a:gd name="T20" fmla="*/ 6 w 40"/>
                <a:gd name="T21"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8">
                  <a:moveTo>
                    <a:pt x="6" y="2"/>
                  </a:moveTo>
                  <a:cubicBezTo>
                    <a:pt x="4" y="2"/>
                    <a:pt x="2" y="4"/>
                    <a:pt x="1" y="6"/>
                  </a:cubicBezTo>
                  <a:cubicBezTo>
                    <a:pt x="1" y="7"/>
                    <a:pt x="0" y="9"/>
                    <a:pt x="1" y="10"/>
                  </a:cubicBezTo>
                  <a:cubicBezTo>
                    <a:pt x="1" y="13"/>
                    <a:pt x="2" y="14"/>
                    <a:pt x="4" y="15"/>
                  </a:cubicBezTo>
                  <a:cubicBezTo>
                    <a:pt x="30" y="27"/>
                    <a:pt x="30" y="27"/>
                    <a:pt x="30" y="27"/>
                  </a:cubicBezTo>
                  <a:cubicBezTo>
                    <a:pt x="31" y="28"/>
                    <a:pt x="33" y="28"/>
                    <a:pt x="34" y="27"/>
                  </a:cubicBezTo>
                  <a:cubicBezTo>
                    <a:pt x="37" y="27"/>
                    <a:pt x="38" y="26"/>
                    <a:pt x="39" y="24"/>
                  </a:cubicBezTo>
                  <a:cubicBezTo>
                    <a:pt x="39" y="21"/>
                    <a:pt x="40" y="19"/>
                    <a:pt x="40" y="17"/>
                  </a:cubicBezTo>
                  <a:cubicBezTo>
                    <a:pt x="39" y="16"/>
                    <a:pt x="38" y="15"/>
                    <a:pt x="37" y="14"/>
                  </a:cubicBezTo>
                  <a:cubicBezTo>
                    <a:pt x="10" y="2"/>
                    <a:pt x="10" y="2"/>
                    <a:pt x="10" y="2"/>
                  </a:cubicBezTo>
                  <a:cubicBezTo>
                    <a:pt x="9" y="0"/>
                    <a:pt x="8" y="0"/>
                    <a:pt x="6" y="2"/>
                  </a:cubicBezTo>
                  <a:close/>
                </a:path>
              </a:pathLst>
            </a:custGeom>
            <a:grpFill/>
            <a:ln>
              <a:noFill/>
            </a:ln>
          </p:spPr>
          <p:txBody>
            <a:bodyPr vert="horz" wrap="square" lIns="91440" tIns="45720" rIns="91440" bIns="45720" numCol="1" anchor="t" anchorCtr="0" compatLnSpc="1"/>
            <a:p>
              <a:endParaRPr lang="en-AU"/>
            </a:p>
          </p:txBody>
        </p:sp>
        <p:sp>
          <p:nvSpPr>
            <p:cNvPr id="70" name="Freeform 135"/>
            <p:cNvSpPr/>
            <p:nvPr>
              <p:custDataLst>
                <p:tags r:id="rId25"/>
              </p:custDataLst>
            </p:nvPr>
          </p:nvSpPr>
          <p:spPr bwMode="auto">
            <a:xfrm>
              <a:off x="10074275" y="3919538"/>
              <a:ext cx="23813" cy="23813"/>
            </a:xfrm>
            <a:custGeom>
              <a:avLst/>
              <a:gdLst>
                <a:gd name="T0" fmla="*/ 13 w 34"/>
                <a:gd name="T1" fmla="*/ 1 h 36"/>
                <a:gd name="T2" fmla="*/ 8 w 34"/>
                <a:gd name="T3" fmla="*/ 0 h 36"/>
                <a:gd name="T4" fmla="*/ 3 w 34"/>
                <a:gd name="T5" fmla="*/ 3 h 36"/>
                <a:gd name="T6" fmla="*/ 1 w 34"/>
                <a:gd name="T7" fmla="*/ 7 h 36"/>
                <a:gd name="T8" fmla="*/ 2 w 34"/>
                <a:gd name="T9" fmla="*/ 13 h 36"/>
                <a:gd name="T10" fmla="*/ 22 w 34"/>
                <a:gd name="T11" fmla="*/ 33 h 36"/>
                <a:gd name="T12" fmla="*/ 26 w 34"/>
                <a:gd name="T13" fmla="*/ 36 h 36"/>
                <a:gd name="T14" fmla="*/ 30 w 34"/>
                <a:gd name="T15" fmla="*/ 32 h 36"/>
                <a:gd name="T16" fmla="*/ 34 w 34"/>
                <a:gd name="T17" fmla="*/ 28 h 36"/>
                <a:gd name="T18" fmla="*/ 33 w 34"/>
                <a:gd name="T19" fmla="*/ 24 h 36"/>
                <a:gd name="T20" fmla="*/ 13 w 34"/>
                <a:gd name="T21"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6">
                  <a:moveTo>
                    <a:pt x="13" y="1"/>
                  </a:moveTo>
                  <a:cubicBezTo>
                    <a:pt x="12" y="0"/>
                    <a:pt x="11" y="0"/>
                    <a:pt x="8" y="0"/>
                  </a:cubicBezTo>
                  <a:cubicBezTo>
                    <a:pt x="6" y="0"/>
                    <a:pt x="5" y="1"/>
                    <a:pt x="3" y="3"/>
                  </a:cubicBezTo>
                  <a:cubicBezTo>
                    <a:pt x="2" y="4"/>
                    <a:pt x="1" y="6"/>
                    <a:pt x="1" y="7"/>
                  </a:cubicBezTo>
                  <a:cubicBezTo>
                    <a:pt x="0" y="9"/>
                    <a:pt x="1" y="11"/>
                    <a:pt x="2" y="13"/>
                  </a:cubicBezTo>
                  <a:cubicBezTo>
                    <a:pt x="22" y="33"/>
                    <a:pt x="22" y="33"/>
                    <a:pt x="22" y="33"/>
                  </a:cubicBezTo>
                  <a:cubicBezTo>
                    <a:pt x="23" y="35"/>
                    <a:pt x="24" y="36"/>
                    <a:pt x="26" y="36"/>
                  </a:cubicBezTo>
                  <a:cubicBezTo>
                    <a:pt x="28" y="35"/>
                    <a:pt x="29" y="35"/>
                    <a:pt x="30" y="32"/>
                  </a:cubicBezTo>
                  <a:cubicBezTo>
                    <a:pt x="33" y="31"/>
                    <a:pt x="34" y="30"/>
                    <a:pt x="34" y="28"/>
                  </a:cubicBezTo>
                  <a:cubicBezTo>
                    <a:pt x="34" y="26"/>
                    <a:pt x="34" y="25"/>
                    <a:pt x="33" y="24"/>
                  </a:cubicBezTo>
                  <a:lnTo>
                    <a:pt x="13" y="1"/>
                  </a:lnTo>
                  <a:close/>
                </a:path>
              </a:pathLst>
            </a:custGeom>
            <a:grpFill/>
            <a:ln>
              <a:noFill/>
            </a:ln>
          </p:spPr>
          <p:txBody>
            <a:bodyPr vert="horz" wrap="square" lIns="91440" tIns="45720" rIns="91440" bIns="45720" numCol="1" anchor="t" anchorCtr="0" compatLnSpc="1"/>
            <a:p>
              <a:endParaRPr lang="en-AU"/>
            </a:p>
          </p:txBody>
        </p:sp>
        <p:sp>
          <p:nvSpPr>
            <p:cNvPr id="71" name="Freeform 136"/>
            <p:cNvSpPr/>
            <p:nvPr>
              <p:custDataLst>
                <p:tags r:id="rId26"/>
              </p:custDataLst>
            </p:nvPr>
          </p:nvSpPr>
          <p:spPr bwMode="auto">
            <a:xfrm>
              <a:off x="10036175" y="3943350"/>
              <a:ext cx="17463" cy="26988"/>
            </a:xfrm>
            <a:custGeom>
              <a:avLst/>
              <a:gdLst>
                <a:gd name="T0" fmla="*/ 12 w 27"/>
                <a:gd name="T1" fmla="*/ 1 h 39"/>
                <a:gd name="T2" fmla="*/ 7 w 27"/>
                <a:gd name="T3" fmla="*/ 1 h 39"/>
                <a:gd name="T4" fmla="*/ 2 w 27"/>
                <a:gd name="T5" fmla="*/ 4 h 39"/>
                <a:gd name="T6" fmla="*/ 1 w 27"/>
                <a:gd name="T7" fmla="*/ 10 h 39"/>
                <a:gd name="T8" fmla="*/ 12 w 27"/>
                <a:gd name="T9" fmla="*/ 36 h 39"/>
                <a:gd name="T10" fmla="*/ 16 w 27"/>
                <a:gd name="T11" fmla="*/ 39 h 39"/>
                <a:gd name="T12" fmla="*/ 21 w 27"/>
                <a:gd name="T13" fmla="*/ 38 h 39"/>
                <a:gd name="T14" fmla="*/ 26 w 27"/>
                <a:gd name="T15" fmla="*/ 35 h 39"/>
                <a:gd name="T16" fmla="*/ 26 w 27"/>
                <a:gd name="T17" fmla="*/ 31 h 39"/>
                <a:gd name="T18" fmla="*/ 16 w 27"/>
                <a:gd name="T19" fmla="*/ 4 h 39"/>
                <a:gd name="T20" fmla="*/ 12 w 27"/>
                <a:gd name="T21"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39">
                  <a:moveTo>
                    <a:pt x="12" y="1"/>
                  </a:moveTo>
                  <a:cubicBezTo>
                    <a:pt x="10" y="0"/>
                    <a:pt x="8" y="0"/>
                    <a:pt x="7" y="1"/>
                  </a:cubicBezTo>
                  <a:cubicBezTo>
                    <a:pt x="5" y="1"/>
                    <a:pt x="2" y="2"/>
                    <a:pt x="2" y="4"/>
                  </a:cubicBezTo>
                  <a:cubicBezTo>
                    <a:pt x="1" y="6"/>
                    <a:pt x="0" y="7"/>
                    <a:pt x="1" y="10"/>
                  </a:cubicBezTo>
                  <a:cubicBezTo>
                    <a:pt x="12" y="36"/>
                    <a:pt x="12" y="36"/>
                    <a:pt x="12" y="36"/>
                  </a:cubicBezTo>
                  <a:cubicBezTo>
                    <a:pt x="12" y="37"/>
                    <a:pt x="13" y="38"/>
                    <a:pt x="16" y="39"/>
                  </a:cubicBezTo>
                  <a:cubicBezTo>
                    <a:pt x="18" y="39"/>
                    <a:pt x="19" y="39"/>
                    <a:pt x="21" y="38"/>
                  </a:cubicBezTo>
                  <a:cubicBezTo>
                    <a:pt x="23" y="38"/>
                    <a:pt x="24" y="37"/>
                    <a:pt x="26" y="35"/>
                  </a:cubicBezTo>
                  <a:cubicBezTo>
                    <a:pt x="26" y="33"/>
                    <a:pt x="27" y="32"/>
                    <a:pt x="26" y="31"/>
                  </a:cubicBezTo>
                  <a:cubicBezTo>
                    <a:pt x="16" y="4"/>
                    <a:pt x="16" y="4"/>
                    <a:pt x="16" y="4"/>
                  </a:cubicBezTo>
                  <a:cubicBezTo>
                    <a:pt x="15" y="2"/>
                    <a:pt x="13" y="1"/>
                    <a:pt x="12" y="1"/>
                  </a:cubicBezTo>
                  <a:close/>
                </a:path>
              </a:pathLst>
            </a:custGeom>
            <a:grpFill/>
            <a:ln>
              <a:noFill/>
            </a:ln>
          </p:spPr>
          <p:txBody>
            <a:bodyPr vert="horz" wrap="square" lIns="91440" tIns="45720" rIns="91440" bIns="45720" numCol="1" anchor="t" anchorCtr="0" compatLnSpc="1"/>
            <a:p>
              <a:endParaRPr lang="en-AU"/>
            </a:p>
          </p:txBody>
        </p:sp>
      </p:grpSp>
      <p:grpSp>
        <p:nvGrpSpPr>
          <p:cNvPr id="151" name="Group 144"/>
          <p:cNvGrpSpPr/>
          <p:nvPr/>
        </p:nvGrpSpPr>
        <p:grpSpPr>
          <a:xfrm>
            <a:off x="2323783" y="3972560"/>
            <a:ext cx="438150" cy="504825"/>
            <a:chOff x="9072563" y="2133600"/>
            <a:chExt cx="438150" cy="504825"/>
          </a:xfrm>
          <a:solidFill>
            <a:schemeClr val="bg1">
              <a:lumMod val="95000"/>
            </a:schemeClr>
          </a:solidFill>
        </p:grpSpPr>
        <p:sp>
          <p:nvSpPr>
            <p:cNvPr id="152" name="Freeform 203"/>
            <p:cNvSpPr>
              <a:spLocks noEditPoints="1"/>
            </p:cNvSpPr>
            <p:nvPr>
              <p:custDataLst>
                <p:tags r:id="rId27"/>
              </p:custDataLst>
            </p:nvPr>
          </p:nvSpPr>
          <p:spPr bwMode="auto">
            <a:xfrm>
              <a:off x="9266238" y="2133600"/>
              <a:ext cx="187325" cy="379413"/>
            </a:xfrm>
            <a:custGeom>
              <a:avLst/>
              <a:gdLst>
                <a:gd name="T0" fmla="*/ 26 w 282"/>
                <a:gd name="T1" fmla="*/ 571 h 571"/>
                <a:gd name="T2" fmla="*/ 52 w 282"/>
                <a:gd name="T3" fmla="*/ 545 h 571"/>
                <a:gd name="T4" fmla="*/ 52 w 282"/>
                <a:gd name="T5" fmla="*/ 230 h 571"/>
                <a:gd name="T6" fmla="*/ 275 w 282"/>
                <a:gd name="T7" fmla="*/ 135 h 571"/>
                <a:gd name="T8" fmla="*/ 274 w 282"/>
                <a:gd name="T9" fmla="*/ 124 h 571"/>
                <a:gd name="T10" fmla="*/ 52 w 282"/>
                <a:gd name="T11" fmla="*/ 43 h 571"/>
                <a:gd name="T12" fmla="*/ 52 w 282"/>
                <a:gd name="T13" fmla="*/ 26 h 571"/>
                <a:gd name="T14" fmla="*/ 26 w 282"/>
                <a:gd name="T15" fmla="*/ 0 h 571"/>
                <a:gd name="T16" fmla="*/ 0 w 282"/>
                <a:gd name="T17" fmla="*/ 26 h 571"/>
                <a:gd name="T18" fmla="*/ 0 w 282"/>
                <a:gd name="T19" fmla="*/ 545 h 571"/>
                <a:gd name="T20" fmla="*/ 26 w 282"/>
                <a:gd name="T21" fmla="*/ 571 h 571"/>
                <a:gd name="T22" fmla="*/ 12 w 282"/>
                <a:gd name="T23" fmla="*/ 112 h 571"/>
                <a:gd name="T24" fmla="*/ 25 w 282"/>
                <a:gd name="T25" fmla="*/ 98 h 571"/>
                <a:gd name="T26" fmla="*/ 39 w 282"/>
                <a:gd name="T27" fmla="*/ 112 h 571"/>
                <a:gd name="T28" fmla="*/ 39 w 282"/>
                <a:gd name="T29" fmla="*/ 155 h 571"/>
                <a:gd name="T30" fmla="*/ 25 w 282"/>
                <a:gd name="T31" fmla="*/ 168 h 571"/>
                <a:gd name="T32" fmla="*/ 12 w 282"/>
                <a:gd name="T33" fmla="*/ 155 h 571"/>
                <a:gd name="T34" fmla="*/ 12 w 282"/>
                <a:gd name="T35" fmla="*/ 112 h 571"/>
                <a:gd name="T36" fmla="*/ 12 w 282"/>
                <a:gd name="T37" fmla="*/ 493 h 571"/>
                <a:gd name="T38" fmla="*/ 25 w 282"/>
                <a:gd name="T39" fmla="*/ 479 h 571"/>
                <a:gd name="T40" fmla="*/ 39 w 282"/>
                <a:gd name="T41" fmla="*/ 493 h 571"/>
                <a:gd name="T42" fmla="*/ 39 w 282"/>
                <a:gd name="T43" fmla="*/ 536 h 571"/>
                <a:gd name="T44" fmla="*/ 25 w 282"/>
                <a:gd name="T45" fmla="*/ 549 h 571"/>
                <a:gd name="T46" fmla="*/ 12 w 282"/>
                <a:gd name="T47" fmla="*/ 536 h 571"/>
                <a:gd name="T48" fmla="*/ 12 w 282"/>
                <a:gd name="T49" fmla="*/ 493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2" h="571">
                  <a:moveTo>
                    <a:pt x="26" y="571"/>
                  </a:moveTo>
                  <a:cubicBezTo>
                    <a:pt x="40" y="571"/>
                    <a:pt x="52" y="560"/>
                    <a:pt x="52" y="545"/>
                  </a:cubicBezTo>
                  <a:cubicBezTo>
                    <a:pt x="52" y="230"/>
                    <a:pt x="52" y="230"/>
                    <a:pt x="52" y="230"/>
                  </a:cubicBezTo>
                  <a:cubicBezTo>
                    <a:pt x="275" y="135"/>
                    <a:pt x="275" y="135"/>
                    <a:pt x="275" y="135"/>
                  </a:cubicBezTo>
                  <a:cubicBezTo>
                    <a:pt x="282" y="132"/>
                    <a:pt x="282" y="127"/>
                    <a:pt x="274" y="124"/>
                  </a:cubicBezTo>
                  <a:cubicBezTo>
                    <a:pt x="52" y="43"/>
                    <a:pt x="52" y="43"/>
                    <a:pt x="52" y="43"/>
                  </a:cubicBezTo>
                  <a:cubicBezTo>
                    <a:pt x="52" y="26"/>
                    <a:pt x="52" y="26"/>
                    <a:pt x="52" y="26"/>
                  </a:cubicBezTo>
                  <a:cubicBezTo>
                    <a:pt x="52" y="12"/>
                    <a:pt x="40" y="0"/>
                    <a:pt x="26" y="0"/>
                  </a:cubicBezTo>
                  <a:cubicBezTo>
                    <a:pt x="12" y="0"/>
                    <a:pt x="0" y="12"/>
                    <a:pt x="0" y="26"/>
                  </a:cubicBezTo>
                  <a:cubicBezTo>
                    <a:pt x="0" y="545"/>
                    <a:pt x="0" y="545"/>
                    <a:pt x="0" y="545"/>
                  </a:cubicBezTo>
                  <a:cubicBezTo>
                    <a:pt x="0" y="560"/>
                    <a:pt x="12" y="571"/>
                    <a:pt x="26" y="571"/>
                  </a:cubicBezTo>
                  <a:close/>
                  <a:moveTo>
                    <a:pt x="12" y="112"/>
                  </a:moveTo>
                  <a:cubicBezTo>
                    <a:pt x="12" y="104"/>
                    <a:pt x="18" y="98"/>
                    <a:pt x="25" y="98"/>
                  </a:cubicBezTo>
                  <a:cubicBezTo>
                    <a:pt x="33" y="98"/>
                    <a:pt x="39" y="104"/>
                    <a:pt x="39" y="112"/>
                  </a:cubicBezTo>
                  <a:cubicBezTo>
                    <a:pt x="39" y="155"/>
                    <a:pt x="39" y="155"/>
                    <a:pt x="39" y="155"/>
                  </a:cubicBezTo>
                  <a:cubicBezTo>
                    <a:pt x="39" y="162"/>
                    <a:pt x="33" y="168"/>
                    <a:pt x="25" y="168"/>
                  </a:cubicBezTo>
                  <a:cubicBezTo>
                    <a:pt x="18" y="168"/>
                    <a:pt x="12" y="162"/>
                    <a:pt x="12" y="155"/>
                  </a:cubicBezTo>
                  <a:lnTo>
                    <a:pt x="12" y="112"/>
                  </a:lnTo>
                  <a:close/>
                  <a:moveTo>
                    <a:pt x="12" y="493"/>
                  </a:moveTo>
                  <a:cubicBezTo>
                    <a:pt x="12" y="485"/>
                    <a:pt x="18" y="479"/>
                    <a:pt x="25" y="479"/>
                  </a:cubicBezTo>
                  <a:cubicBezTo>
                    <a:pt x="33" y="479"/>
                    <a:pt x="39" y="485"/>
                    <a:pt x="39" y="493"/>
                  </a:cubicBezTo>
                  <a:cubicBezTo>
                    <a:pt x="39" y="536"/>
                    <a:pt x="39" y="536"/>
                    <a:pt x="39" y="536"/>
                  </a:cubicBezTo>
                  <a:cubicBezTo>
                    <a:pt x="39" y="543"/>
                    <a:pt x="33" y="549"/>
                    <a:pt x="25" y="549"/>
                  </a:cubicBezTo>
                  <a:cubicBezTo>
                    <a:pt x="18" y="549"/>
                    <a:pt x="12" y="543"/>
                    <a:pt x="12" y="536"/>
                  </a:cubicBezTo>
                  <a:lnTo>
                    <a:pt x="12" y="493"/>
                  </a:lnTo>
                  <a:close/>
                </a:path>
              </a:pathLst>
            </a:custGeom>
            <a:grpFill/>
            <a:ln>
              <a:noFill/>
            </a:ln>
          </p:spPr>
          <p:txBody>
            <a:bodyPr vert="horz" wrap="square" lIns="91440" tIns="45720" rIns="91440" bIns="45720" numCol="1" anchor="t" anchorCtr="0" compatLnSpc="1"/>
            <a:p>
              <a:endParaRPr lang="en-AU"/>
            </a:p>
          </p:txBody>
        </p:sp>
        <p:sp>
          <p:nvSpPr>
            <p:cNvPr id="153" name="Freeform 204"/>
            <p:cNvSpPr>
              <a:spLocks noEditPoints="1"/>
            </p:cNvSpPr>
            <p:nvPr>
              <p:custDataLst>
                <p:tags r:id="rId28"/>
              </p:custDataLst>
            </p:nvPr>
          </p:nvSpPr>
          <p:spPr bwMode="auto">
            <a:xfrm>
              <a:off x="9072563" y="2409825"/>
              <a:ext cx="438150" cy="228600"/>
            </a:xfrm>
            <a:custGeom>
              <a:avLst/>
              <a:gdLst>
                <a:gd name="T0" fmla="*/ 563 w 660"/>
                <a:gd name="T1" fmla="*/ 47 h 344"/>
                <a:gd name="T2" fmla="*/ 368 w 660"/>
                <a:gd name="T3" fmla="*/ 0 h 344"/>
                <a:gd name="T4" fmla="*/ 368 w 660"/>
                <a:gd name="T5" fmla="*/ 129 h 344"/>
                <a:gd name="T6" fmla="*/ 317 w 660"/>
                <a:gd name="T7" fmla="*/ 180 h 344"/>
                <a:gd name="T8" fmla="*/ 266 w 660"/>
                <a:gd name="T9" fmla="*/ 129 h 344"/>
                <a:gd name="T10" fmla="*/ 266 w 660"/>
                <a:gd name="T11" fmla="*/ 2 h 344"/>
                <a:gd name="T12" fmla="*/ 1 w 660"/>
                <a:gd name="T13" fmla="*/ 167 h 344"/>
                <a:gd name="T14" fmla="*/ 97 w 660"/>
                <a:gd name="T15" fmla="*/ 284 h 344"/>
                <a:gd name="T16" fmla="*/ 327 w 660"/>
                <a:gd name="T17" fmla="*/ 332 h 344"/>
                <a:gd name="T18" fmla="*/ 331 w 660"/>
                <a:gd name="T19" fmla="*/ 332 h 344"/>
                <a:gd name="T20" fmla="*/ 659 w 660"/>
                <a:gd name="T21" fmla="*/ 164 h 344"/>
                <a:gd name="T22" fmla="*/ 563 w 660"/>
                <a:gd name="T23" fmla="*/ 47 h 344"/>
                <a:gd name="T24" fmla="*/ 147 w 660"/>
                <a:gd name="T25" fmla="*/ 274 h 344"/>
                <a:gd name="T26" fmla="*/ 539 w 660"/>
                <a:gd name="T27" fmla="*/ 267 h 344"/>
                <a:gd name="T28" fmla="*/ 147 w 660"/>
                <a:gd name="T29"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0" h="344">
                  <a:moveTo>
                    <a:pt x="563" y="47"/>
                  </a:moveTo>
                  <a:cubicBezTo>
                    <a:pt x="510" y="20"/>
                    <a:pt x="442" y="4"/>
                    <a:pt x="368" y="0"/>
                  </a:cubicBezTo>
                  <a:cubicBezTo>
                    <a:pt x="368" y="129"/>
                    <a:pt x="368" y="129"/>
                    <a:pt x="368" y="129"/>
                  </a:cubicBezTo>
                  <a:cubicBezTo>
                    <a:pt x="368" y="157"/>
                    <a:pt x="345" y="180"/>
                    <a:pt x="317" y="180"/>
                  </a:cubicBezTo>
                  <a:cubicBezTo>
                    <a:pt x="289" y="180"/>
                    <a:pt x="266" y="157"/>
                    <a:pt x="266" y="129"/>
                  </a:cubicBezTo>
                  <a:cubicBezTo>
                    <a:pt x="266" y="2"/>
                    <a:pt x="266" y="2"/>
                    <a:pt x="266" y="2"/>
                  </a:cubicBezTo>
                  <a:cubicBezTo>
                    <a:pt x="115" y="18"/>
                    <a:pt x="0" y="86"/>
                    <a:pt x="1" y="167"/>
                  </a:cubicBezTo>
                  <a:cubicBezTo>
                    <a:pt x="1" y="212"/>
                    <a:pt x="35" y="253"/>
                    <a:pt x="97" y="284"/>
                  </a:cubicBezTo>
                  <a:cubicBezTo>
                    <a:pt x="159" y="315"/>
                    <a:pt x="240" y="332"/>
                    <a:pt x="327" y="332"/>
                  </a:cubicBezTo>
                  <a:cubicBezTo>
                    <a:pt x="331" y="332"/>
                    <a:pt x="331" y="332"/>
                    <a:pt x="331" y="332"/>
                  </a:cubicBezTo>
                  <a:cubicBezTo>
                    <a:pt x="512" y="331"/>
                    <a:pt x="660" y="255"/>
                    <a:pt x="659" y="164"/>
                  </a:cubicBezTo>
                  <a:cubicBezTo>
                    <a:pt x="659" y="119"/>
                    <a:pt x="625" y="78"/>
                    <a:pt x="563" y="47"/>
                  </a:cubicBezTo>
                  <a:close/>
                  <a:moveTo>
                    <a:pt x="147" y="274"/>
                  </a:moveTo>
                  <a:cubicBezTo>
                    <a:pt x="362" y="305"/>
                    <a:pt x="475" y="279"/>
                    <a:pt x="539" y="267"/>
                  </a:cubicBezTo>
                  <a:cubicBezTo>
                    <a:pt x="327" y="344"/>
                    <a:pt x="147" y="274"/>
                    <a:pt x="147" y="274"/>
                  </a:cubicBezTo>
                  <a:close/>
                </a:path>
              </a:pathLst>
            </a:custGeom>
            <a:grpFill/>
            <a:ln>
              <a:noFill/>
            </a:ln>
          </p:spPr>
          <p:txBody>
            <a:bodyPr vert="horz" wrap="square" lIns="91440" tIns="45720" rIns="91440" bIns="45720" numCol="1" anchor="t" anchorCtr="0" compatLnSpc="1"/>
            <a:p>
              <a:endParaRPr lang="en-AU"/>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5315" y="398780"/>
            <a:ext cx="4203700" cy="464820"/>
          </a:xfrm>
        </p:spPr>
        <p:txBody>
          <a:bodyPr>
            <a:noAutofit/>
          </a:bodyPr>
          <a:lstStyle/>
          <a:p>
            <a:r>
              <a:rPr lang="en-US" altLang="zh-CN" sz="4000" b="1"/>
              <a:t>T</a:t>
            </a:r>
            <a:r>
              <a:rPr lang="zh-CN" altLang="en-US" sz="4000" b="1"/>
              <a:t>echnical </a:t>
            </a:r>
            <a:r>
              <a:rPr lang="en-US" altLang="zh-CN" sz="4000" b="1"/>
              <a:t>L</a:t>
            </a:r>
            <a:r>
              <a:rPr lang="zh-CN" altLang="en-US" sz="4000" b="1"/>
              <a:t>ogic</a:t>
            </a:r>
            <a:endParaRPr lang="zh-CN" altLang="en-US" sz="4000" b="1"/>
          </a:p>
        </p:txBody>
      </p:sp>
      <p:grpSp>
        <p:nvGrpSpPr>
          <p:cNvPr id="13" name="组合 12"/>
          <p:cNvGrpSpPr/>
          <p:nvPr/>
        </p:nvGrpSpPr>
        <p:grpSpPr>
          <a:xfrm>
            <a:off x="342265" y="1067435"/>
            <a:ext cx="5520055" cy="4914900"/>
            <a:chOff x="342468" y="1189017"/>
            <a:chExt cx="5429885" cy="4793615"/>
          </a:xfrm>
        </p:grpSpPr>
        <p:pic>
          <p:nvPicPr>
            <p:cNvPr id="9" name="图片 8"/>
            <p:cNvPicPr>
              <a:picLocks noChangeAspect="1"/>
            </p:cNvPicPr>
            <p:nvPr/>
          </p:nvPicPr>
          <p:blipFill rotWithShape="1">
            <a:blip r:embed="rId1" cstate="screen"/>
            <a:srcRect/>
            <a:stretch>
              <a:fillRect/>
            </a:stretch>
          </p:blipFill>
          <p:spPr>
            <a:xfrm rot="16200000">
              <a:off x="660603" y="870882"/>
              <a:ext cx="4793615" cy="5429885"/>
            </a:xfrm>
            <a:prstGeom prst="rect">
              <a:avLst/>
            </a:prstGeom>
          </p:spPr>
        </p:pic>
        <p:sp>
          <p:nvSpPr>
            <p:cNvPr id="11" name="文本框 10"/>
            <p:cNvSpPr txBox="1"/>
            <p:nvPr/>
          </p:nvSpPr>
          <p:spPr>
            <a:xfrm>
              <a:off x="673520" y="1833120"/>
              <a:ext cx="4958916" cy="3803925"/>
            </a:xfrm>
            <a:prstGeom prst="rect">
              <a:avLst/>
            </a:prstGeom>
            <a:noFill/>
          </p:spPr>
          <p:txBody>
            <a:bodyPr wrap="square">
              <a:spAutoFit/>
            </a:bodyPr>
            <a:lstStyle/>
            <a:p>
              <a:pPr>
                <a:lnSpc>
                  <a:spcPct val="125000"/>
                </a:lnSpc>
              </a:pPr>
              <a:r>
                <a:rPr b="1">
                  <a:solidFill>
                    <a:schemeClr val="bg1"/>
                  </a:solidFill>
                  <a:latin typeface="方正公文黑体" panose="02000500000000000000" charset="-122"/>
                  <a:ea typeface="方正公文黑体" panose="02000500000000000000" charset="-122"/>
                  <a:sym typeface="+mn-ea"/>
                </a:rPr>
                <a:t>The emergence of this technology has </a:t>
              </a:r>
              <a:r>
                <a:rPr b="1" u="sng">
                  <a:solidFill>
                    <a:schemeClr val="bg1"/>
                  </a:solidFill>
                  <a:latin typeface="方正公文黑体" panose="02000500000000000000" charset="-122"/>
                  <a:ea typeface="方正公文黑体" panose="02000500000000000000" charset="-122"/>
                  <a:sym typeface="+mn-ea"/>
                </a:rPr>
                <a:t>overturned traditional rule</a:t>
              </a:r>
              <a:r>
                <a:rPr b="1">
                  <a:solidFill>
                    <a:schemeClr val="bg1"/>
                  </a:solidFill>
                  <a:latin typeface="方正公文黑体" panose="02000500000000000000" charset="-122"/>
                  <a:ea typeface="方正公文黑体" panose="02000500000000000000" charset="-122"/>
                  <a:sym typeface="+mn-ea"/>
                </a:rPr>
                <a:t>-based chat robots. In the past, robots relied on developers to manually set rules for specific problems, but this method could not cover all situations. The chat robot using the GPT pre</a:t>
              </a:r>
              <a:r>
                <a:rPr lang="en-US" b="1">
                  <a:solidFill>
                    <a:schemeClr val="bg1"/>
                  </a:solidFill>
                  <a:latin typeface="方正公文黑体" panose="02000500000000000000" charset="-122"/>
                  <a:ea typeface="方正公文黑体" panose="02000500000000000000" charset="-122"/>
                  <a:sym typeface="+mn-ea"/>
                </a:rPr>
                <a:t>-</a:t>
              </a:r>
              <a:r>
                <a:rPr b="1">
                  <a:solidFill>
                    <a:schemeClr val="bg1"/>
                  </a:solidFill>
                  <a:latin typeface="方正公文黑体" panose="02000500000000000000" charset="-122"/>
                  <a:ea typeface="方正公文黑体" panose="02000500000000000000" charset="-122"/>
                  <a:sym typeface="+mn-ea"/>
                </a:rPr>
                <a:t>training model has self-learning ability and can </a:t>
              </a:r>
              <a:r>
                <a:rPr b="1" u="sng">
                  <a:solidFill>
                    <a:schemeClr val="bg1"/>
                  </a:solidFill>
                  <a:latin typeface="方正公文黑体" panose="02000500000000000000" charset="-122"/>
                  <a:ea typeface="方正公文黑体" panose="02000500000000000000" charset="-122"/>
                  <a:sym typeface="+mn-ea"/>
                </a:rPr>
                <a:t>continuously learn</a:t>
              </a:r>
              <a:r>
                <a:rPr b="1">
                  <a:solidFill>
                    <a:schemeClr val="bg1"/>
                  </a:solidFill>
                  <a:latin typeface="方正公文黑体" panose="02000500000000000000" charset="-122"/>
                  <a:ea typeface="方正公文黑体" panose="02000500000000000000" charset="-122"/>
                  <a:sym typeface="+mn-ea"/>
                </a:rPr>
                <a:t> and improve itself from existing </a:t>
              </a:r>
              <a:r>
                <a:rPr b="1" u="sng">
                  <a:solidFill>
                    <a:schemeClr val="bg1"/>
                  </a:solidFill>
                  <a:latin typeface="方正公文黑体" panose="02000500000000000000" charset="-122"/>
                  <a:ea typeface="方正公文黑体" panose="02000500000000000000" charset="-122"/>
                  <a:sym typeface="+mn-ea"/>
                </a:rPr>
                <a:t>sample data</a:t>
              </a:r>
              <a:r>
                <a:rPr b="1">
                  <a:solidFill>
                    <a:schemeClr val="bg1"/>
                  </a:solidFill>
                  <a:latin typeface="方正公文黑体" panose="02000500000000000000" charset="-122"/>
                  <a:ea typeface="方正公文黑体" panose="02000500000000000000" charset="-122"/>
                  <a:sym typeface="+mn-ea"/>
                </a:rPr>
                <a:t>, thus being able to answer user questions more accurately.</a:t>
              </a:r>
              <a:endParaRPr b="1">
                <a:solidFill>
                  <a:schemeClr val="bg1"/>
                </a:solidFill>
                <a:latin typeface="方正公文黑体" panose="02000500000000000000" charset="-122"/>
                <a:ea typeface="方正公文黑体" panose="02000500000000000000" charset="-122"/>
              </a:endParaRPr>
            </a:p>
            <a:p>
              <a:pPr>
                <a:lnSpc>
                  <a:spcPct val="125000"/>
                </a:lnSpc>
              </a:pPr>
              <a:endParaRPr lang="zh-CN" altLang="en-US" b="1">
                <a:solidFill>
                  <a:schemeClr val="bg1"/>
                </a:solidFill>
                <a:latin typeface="方正公文黑体" panose="02000500000000000000" charset="-122"/>
                <a:ea typeface="方正公文黑体" panose="02000500000000000000" charset="-122"/>
              </a:endParaRPr>
            </a:p>
          </p:txBody>
        </p:sp>
      </p:grpSp>
      <p:pic>
        <p:nvPicPr>
          <p:cNvPr id="15" name="图片 14"/>
          <p:cNvPicPr>
            <a:picLocks noChangeAspect="1"/>
          </p:cNvPicPr>
          <p:nvPr/>
        </p:nvPicPr>
        <p:blipFill rotWithShape="1">
          <a:blip r:embed="rId1" cstate="screen"/>
          <a:srcRect/>
          <a:stretch>
            <a:fillRect/>
          </a:stretch>
        </p:blipFill>
        <p:spPr>
          <a:xfrm rot="16200000">
            <a:off x="6271260" y="738505"/>
            <a:ext cx="4956175" cy="5613400"/>
          </a:xfrm>
          <a:prstGeom prst="rect">
            <a:avLst/>
          </a:prstGeom>
        </p:spPr>
      </p:pic>
      <p:sp>
        <p:nvSpPr>
          <p:cNvPr id="3" name="文本框 2"/>
          <p:cNvSpPr txBox="1"/>
          <p:nvPr/>
        </p:nvSpPr>
        <p:spPr>
          <a:xfrm>
            <a:off x="6228715" y="2132965"/>
            <a:ext cx="5041265" cy="2784475"/>
          </a:xfrm>
          <a:prstGeom prst="rect">
            <a:avLst/>
          </a:prstGeom>
          <a:noFill/>
        </p:spPr>
        <p:txBody>
          <a:bodyPr wrap="square">
            <a:spAutoFit/>
          </a:bodyPr>
          <a:p>
            <a:pPr>
              <a:lnSpc>
                <a:spcPct val="125000"/>
              </a:lnSpc>
            </a:pPr>
            <a:r>
              <a:rPr lang="en-US" sz="2000" b="1">
                <a:solidFill>
                  <a:schemeClr val="bg1"/>
                </a:solidFill>
                <a:latin typeface="方正公文黑体" panose="02000500000000000000" charset="-122"/>
                <a:ea typeface="方正公文黑体" panose="02000500000000000000" charset="-122"/>
                <a:sym typeface="+mn-ea"/>
              </a:rPr>
              <a:t>  </a:t>
            </a:r>
            <a:r>
              <a:rPr sz="2000" b="1">
                <a:solidFill>
                  <a:schemeClr val="bg1"/>
                </a:solidFill>
                <a:latin typeface="方正公文黑体" panose="02000500000000000000" charset="-122"/>
                <a:ea typeface="方正公文黑体" panose="02000500000000000000" charset="-122"/>
                <a:sym typeface="+mn-ea"/>
              </a:rPr>
              <a:t>这种技术的出现，颠覆了传统的基于规则的聊天机器人。以往的机器人需要依赖开发者针对特定问题进行人工规则的设置，但是这种方法无法覆盖所有情况。而采用GPT预训练模型的聊天机器人，具有自学习能力，可以从已有的样本数据中不断学习和完善自己，因此能够更加准确地回答用户的问题。</a:t>
            </a:r>
            <a:endParaRPr sz="2000" b="1">
              <a:solidFill>
                <a:schemeClr val="bg1"/>
              </a:solidFill>
              <a:latin typeface="方正公文黑体" panose="02000500000000000000" charset="-122"/>
              <a:ea typeface="方正公文黑体" panose="02000500000000000000"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nodeType="clickEffect">
                                  <p:stCondLst>
                                    <p:cond delay="0"/>
                                  </p:stCondLst>
                                  <p:childTnLst>
                                    <p:set>
                                      <p:cBhvr>
                                        <p:cTn id="6" dur="500"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7" presetClass="entr" presetSubtype="4" fill="hold" nodeType="clickEffect">
                                  <p:stCondLst>
                                    <p:cond delay="0"/>
                                  </p:stCondLst>
                                  <p:childTnLst>
                                    <p:set>
                                      <p:cBhvr>
                                        <p:cTn id="12" dur="500"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ppt_x"/>
                                          </p:val>
                                        </p:tav>
                                        <p:tav tm="100000">
                                          <p:val>
                                            <p:strVal val="#ppt_x"/>
                                          </p:val>
                                        </p:tav>
                                      </p:tavLst>
                                    </p:anim>
                                    <p:anim calcmode="lin" valueType="num">
                                      <p:cBhvr additive="base">
                                        <p:cTn id="14" dur="500" fill="hold"/>
                                        <p:tgtEl>
                                          <p:spTgt spid="15"/>
                                        </p:tgtEl>
                                        <p:attrNameLst>
                                          <p:attrName>ppt_y</p:attrName>
                                        </p:attrNameLst>
                                      </p:cBhvr>
                                      <p:tavLst>
                                        <p:tav tm="0">
                                          <p:val>
                                            <p:strVal val="1+#ppt_h/2"/>
                                          </p:val>
                                        </p:tav>
                                        <p:tav tm="100000">
                                          <p:val>
                                            <p:strVal val="#ppt_y"/>
                                          </p:val>
                                        </p:tav>
                                      </p:tavLst>
                                    </p:anim>
                                  </p:childTnLst>
                                </p:cTn>
                              </p:par>
                              <p:par>
                                <p:cTn id="15" presetID="7" presetClass="entr" presetSubtype="4" fill="hold" grpId="0" nodeType="withEffect">
                                  <p:stCondLst>
                                    <p:cond delay="0"/>
                                  </p:stCondLst>
                                  <p:childTnLst>
                                    <p:set>
                                      <p:cBhvr>
                                        <p:cTn id="16" dur="500"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flipH="1">
            <a:off x="788670" y="555625"/>
            <a:ext cx="5307330" cy="5934075"/>
          </a:xfrm>
          <a:prstGeom prst="rect">
            <a:avLst/>
          </a:prstGeom>
          <a:noFill/>
        </p:spPr>
        <p:txBody>
          <a:bodyPr wrap="square">
            <a:noAutofit/>
          </a:bodyPr>
          <a:lstStyle/>
          <a:p>
            <a:pPr>
              <a:lnSpc>
                <a:spcPct val="125000"/>
              </a:lnSpc>
            </a:pPr>
            <a:r>
              <a:rPr lang="zh-CN" altLang="en-US" b="1">
                <a:solidFill>
                  <a:schemeClr val="bg1"/>
                </a:solidFill>
                <a:latin typeface="汉仪雅酷黑 55W" panose="020B0504020202020204" pitchFamily="34" charset="-122"/>
                <a:ea typeface="汉仪雅酷黑 55W" panose="020B0504020202020204" pitchFamily="34" charset="-122"/>
              </a:rPr>
              <a:t>The application scenarios of ChatGPT also include:</a:t>
            </a:r>
            <a:endParaRPr lang="zh-CN" altLang="en-US" b="1">
              <a:solidFill>
                <a:schemeClr val="bg1"/>
              </a:solidFill>
              <a:latin typeface="汉仪雅酷黑 55W" panose="020B0504020202020204" pitchFamily="34" charset="-122"/>
              <a:ea typeface="汉仪雅酷黑 55W" panose="020B0504020202020204" pitchFamily="34" charset="-122"/>
            </a:endParaRPr>
          </a:p>
          <a:p>
            <a:pPr>
              <a:lnSpc>
                <a:spcPct val="125000"/>
              </a:lnSpc>
            </a:pPr>
            <a:r>
              <a:rPr lang="zh-CN" altLang="en-US" b="1">
                <a:solidFill>
                  <a:schemeClr val="bg1"/>
                </a:solidFill>
                <a:latin typeface="汉仪雅酷黑 55W" panose="020B0504020202020204" pitchFamily="34" charset="-122"/>
                <a:ea typeface="汉仪雅酷黑 55W" panose="020B0504020202020204" pitchFamily="34" charset="-122"/>
              </a:rPr>
              <a:t>Used to develop chat robots, write and </a:t>
            </a:r>
            <a:r>
              <a:rPr lang="zh-CN" altLang="en-US" b="1" u="sng">
                <a:solidFill>
                  <a:schemeClr val="bg1"/>
                </a:solidFill>
                <a:latin typeface="汉仪雅酷黑 55W" panose="020B0504020202020204" pitchFamily="34" charset="-122"/>
                <a:ea typeface="汉仪雅酷黑 55W" panose="020B0504020202020204" pitchFamily="34" charset="-122"/>
              </a:rPr>
              <a:t>debug</a:t>
            </a:r>
            <a:r>
              <a:rPr lang="zh-CN" altLang="en-US" b="1">
                <a:solidFill>
                  <a:schemeClr val="bg1"/>
                </a:solidFill>
                <a:latin typeface="汉仪雅酷黑 55W" panose="020B0504020202020204" pitchFamily="34" charset="-122"/>
                <a:ea typeface="汉仪雅酷黑 55W" panose="020B0504020202020204" pitchFamily="34" charset="-122"/>
              </a:rPr>
              <a:t> computer programs, and create works in literature and media related fields, including music, TV dramas, fairy tales, poetry, and </a:t>
            </a:r>
            <a:r>
              <a:rPr lang="zh-CN" altLang="en-US" b="1" u="sng">
                <a:solidFill>
                  <a:schemeClr val="bg1"/>
                </a:solidFill>
                <a:latin typeface="汉仪雅酷黑 55W" panose="020B0504020202020204" pitchFamily="34" charset="-122"/>
                <a:ea typeface="汉仪雅酷黑 55W" panose="020B0504020202020204" pitchFamily="34" charset="-122"/>
              </a:rPr>
              <a:t>lyrics</a:t>
            </a:r>
            <a:r>
              <a:rPr lang="zh-CN" altLang="en-US" b="1">
                <a:solidFill>
                  <a:schemeClr val="bg1"/>
                </a:solidFill>
                <a:latin typeface="汉仪雅酷黑 55W" panose="020B0504020202020204" pitchFamily="34" charset="-122"/>
                <a:ea typeface="汉仪雅酷黑 55W" panose="020B0504020202020204" pitchFamily="34" charset="-122"/>
              </a:rPr>
              <a:t>. In certain testing scenarios, ChatGPT performs even better than ordinary human testers in education, exams, and answering test questions.</a:t>
            </a:r>
            <a:endParaRPr lang="zh-CN" altLang="en-US" b="1">
              <a:solidFill>
                <a:schemeClr val="bg1"/>
              </a:solidFill>
              <a:latin typeface="汉仪雅酷黑 55W" panose="020B0504020202020204" pitchFamily="34" charset="-122"/>
              <a:ea typeface="汉仪雅酷黑 55W" panose="020B0504020202020204" pitchFamily="34" charset="-122"/>
            </a:endParaRPr>
          </a:p>
          <a:p>
            <a:pPr>
              <a:lnSpc>
                <a:spcPct val="125000"/>
              </a:lnSpc>
            </a:pPr>
            <a:r>
              <a:rPr lang="en-US" altLang="zh-CN" b="1">
                <a:solidFill>
                  <a:schemeClr val="bg1"/>
                </a:solidFill>
                <a:latin typeface="汉仪雅酷黑 55W" panose="020B0504020202020204" pitchFamily="34" charset="-122"/>
                <a:ea typeface="汉仪雅酷黑 55W" panose="020B0504020202020204" pitchFamily="34" charset="-122"/>
                <a:sym typeface="+mn-ea"/>
              </a:rPr>
              <a:t>ChatGPT</a:t>
            </a:r>
            <a:r>
              <a:rPr lang="zh-CN" altLang="en-US" b="1">
                <a:solidFill>
                  <a:schemeClr val="bg1"/>
                </a:solidFill>
                <a:latin typeface="汉仪雅酷黑 55W" panose="020B0504020202020204" pitchFamily="34" charset="-122"/>
                <a:ea typeface="汉仪雅酷黑 55W" panose="020B0504020202020204" pitchFamily="34" charset="-122"/>
                <a:sym typeface="+mn-ea"/>
              </a:rPr>
              <a:t>的应用场景还包括：</a:t>
            </a:r>
            <a:endParaRPr lang="en-US" altLang="zh-CN" b="1">
              <a:solidFill>
                <a:schemeClr val="bg1"/>
              </a:solidFill>
              <a:latin typeface="汉仪雅酷黑 55W" panose="020B0504020202020204" pitchFamily="34" charset="-122"/>
              <a:ea typeface="汉仪雅酷黑 55W" panose="020B0504020202020204" pitchFamily="34" charset="-122"/>
            </a:endParaRPr>
          </a:p>
          <a:p>
            <a:pPr>
              <a:lnSpc>
                <a:spcPct val="125000"/>
              </a:lnSpc>
            </a:pPr>
            <a:r>
              <a:rPr lang="zh-CN" altLang="en-US">
                <a:solidFill>
                  <a:schemeClr val="bg1"/>
                </a:solidFill>
                <a:latin typeface="汉仪雅酷黑 55W" panose="020B0504020202020204" pitchFamily="34" charset="-122"/>
                <a:ea typeface="汉仪雅酷黑 55W" panose="020B0504020202020204" pitchFamily="34" charset="-122"/>
                <a:sym typeface="+mn-ea"/>
              </a:rPr>
              <a:t>用来开发聊天机器人，也可以编写和调试计算机程序，还可以进行文学、媒体相关领域的创作，包括创作音乐、电视剧、童话故事、诗歌和歌词等。在某些测试情境下，</a:t>
            </a:r>
            <a:r>
              <a:rPr lang="en-US" altLang="zh-CN">
                <a:solidFill>
                  <a:schemeClr val="bg1"/>
                </a:solidFill>
                <a:latin typeface="汉仪雅酷黑 55W" panose="020B0504020202020204" pitchFamily="34" charset="-122"/>
                <a:ea typeface="汉仪雅酷黑 55W" panose="020B0504020202020204" pitchFamily="34" charset="-122"/>
                <a:sym typeface="+mn-ea"/>
              </a:rPr>
              <a:t>ChatGPT</a:t>
            </a:r>
            <a:r>
              <a:rPr lang="zh-CN" altLang="en-US">
                <a:solidFill>
                  <a:schemeClr val="bg1"/>
                </a:solidFill>
                <a:latin typeface="汉仪雅酷黑 55W" panose="020B0504020202020204" pitchFamily="34" charset="-122"/>
                <a:ea typeface="汉仪雅酷黑 55W" panose="020B0504020202020204" pitchFamily="34" charset="-122"/>
                <a:sym typeface="+mn-ea"/>
              </a:rPr>
              <a:t>在教育、考试、回答测试问题方面的表现甚至优于普通人类测试者。</a:t>
            </a:r>
            <a:endParaRPr lang="zh-CN" altLang="en-US">
              <a:solidFill>
                <a:schemeClr val="bg1"/>
              </a:solidFill>
              <a:latin typeface="汉仪雅酷黑 55W" panose="020B0504020202020204" pitchFamily="34" charset="-122"/>
              <a:ea typeface="汉仪雅酷黑 55W" panose="020B0504020202020204" pitchFamily="34" charset="-122"/>
            </a:endParaRPr>
          </a:p>
        </p:txBody>
      </p:sp>
      <p:pic>
        <p:nvPicPr>
          <p:cNvPr id="3" name="图片 2" descr="1[N5{1$`Q2~(E(_T9HLWU9H"/>
          <p:cNvPicPr>
            <a:picLocks noChangeAspect="1"/>
          </p:cNvPicPr>
          <p:nvPr>
            <p:custDataLst>
              <p:tags r:id="rId1"/>
            </p:custDataLst>
          </p:nvPr>
        </p:nvPicPr>
        <p:blipFill>
          <a:blip r:embed="rId2"/>
          <a:srcRect l="30319" t="10262" r="27824"/>
          <a:stretch>
            <a:fillRect/>
          </a:stretch>
        </p:blipFill>
        <p:spPr>
          <a:xfrm>
            <a:off x="6319520" y="555625"/>
            <a:ext cx="5081905" cy="58693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grpId="0" nodeType="clickEffect">
                                  <p:stCondLst>
                                    <p:cond delay="0"/>
                                  </p:stCondLst>
                                  <p:childTnLst>
                                    <p:set>
                                      <p:cBhvr>
                                        <p:cTn id="6" dur="500"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7" presetClass="entr" presetSubtype="4" fill="hold" nodeType="clickEffect">
                                  <p:stCondLst>
                                    <p:cond delay="0"/>
                                  </p:stCondLst>
                                  <p:childTnLst>
                                    <p:set>
                                      <p:cBhvr>
                                        <p:cTn id="12" dur="500"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6630670" y="906145"/>
            <a:ext cx="5167630" cy="5371465"/>
            <a:chOff x="6864" y="2664"/>
            <a:chExt cx="5472" cy="5472"/>
          </a:xfrm>
        </p:grpSpPr>
        <p:sp>
          <p:nvSpPr>
            <p:cNvPr id="3" name="椭圆 2"/>
            <p:cNvSpPr/>
            <p:nvPr/>
          </p:nvSpPr>
          <p:spPr>
            <a:xfrm>
              <a:off x="6864" y="2664"/>
              <a:ext cx="5472" cy="5472"/>
            </a:xfrm>
            <a:prstGeom prst="ellipse">
              <a:avLst/>
            </a:prstGeom>
            <a:gradFill flip="none" rotWithShape="1">
              <a:gsLst>
                <a:gs pos="1000">
                  <a:srgbClr val="6D396D">
                    <a:alpha val="30000"/>
                  </a:srgbClr>
                </a:gs>
                <a:gs pos="100000">
                  <a:srgbClr val="1E2B7C">
                    <a:lumMod val="96000"/>
                    <a:alpha val="72000"/>
                  </a:srgbClr>
                </a:gs>
              </a:gsLst>
              <a:lin ang="2700000" scaled="1"/>
              <a:tileRect/>
            </a:gradFill>
            <a:ln>
              <a:solidFill>
                <a:srgbClr val="E2E9F0">
                  <a:alpha val="2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汉仪雅酷黑 55W" panose="020B0504020202020204" pitchFamily="34" charset="-122"/>
                <a:ea typeface="汉仪雅酷黑 55W" panose="020B0504020202020204" pitchFamily="34" charset="-122"/>
              </a:endParaRPr>
            </a:p>
          </p:txBody>
        </p:sp>
        <p:grpSp>
          <p:nvGrpSpPr>
            <p:cNvPr id="14" name="组合 13"/>
            <p:cNvGrpSpPr/>
            <p:nvPr/>
          </p:nvGrpSpPr>
          <p:grpSpPr>
            <a:xfrm>
              <a:off x="7664" y="3464"/>
              <a:ext cx="3872" cy="3872"/>
              <a:chOff x="4866640" y="2199640"/>
              <a:chExt cx="2458720" cy="2458720"/>
            </a:xfrm>
          </p:grpSpPr>
          <p:sp>
            <p:nvSpPr>
              <p:cNvPr id="4" name="椭圆 3"/>
              <p:cNvSpPr/>
              <p:nvPr/>
            </p:nvSpPr>
            <p:spPr>
              <a:xfrm>
                <a:off x="4866640" y="2199640"/>
                <a:ext cx="2458720" cy="2458720"/>
              </a:xfrm>
              <a:prstGeom prst="ellipse">
                <a:avLst/>
              </a:prstGeom>
              <a:gradFill flip="none" rotWithShape="1">
                <a:gsLst>
                  <a:gs pos="1000">
                    <a:srgbClr val="6D396D">
                      <a:alpha val="30000"/>
                    </a:srgbClr>
                  </a:gs>
                  <a:gs pos="100000">
                    <a:srgbClr val="1E2B7C">
                      <a:lumMod val="96000"/>
                      <a:alpha val="72000"/>
                    </a:srgbClr>
                  </a:gs>
                </a:gsLst>
                <a:lin ang="2700000" scaled="1"/>
                <a:tileRect/>
              </a:gradFill>
              <a:ln>
                <a:solidFill>
                  <a:srgbClr val="E2E9F0">
                    <a:alpha val="2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汉仪雅酷黑 55W" panose="020B0504020202020204" pitchFamily="34" charset="-122"/>
                  <a:ea typeface="汉仪雅酷黑 55W" panose="020B0504020202020204" pitchFamily="34" charset="-122"/>
                </a:endParaRPr>
              </a:p>
            </p:txBody>
          </p:sp>
          <p:pic>
            <p:nvPicPr>
              <p:cNvPr id="11" name="图片 10"/>
              <p:cNvPicPr>
                <a:picLocks noChangeAspect="1"/>
              </p:cNvPicPr>
              <p:nvPr/>
            </p:nvPicPr>
            <p:blipFill>
              <a:blip r:embed="rId1" cstate="screen"/>
              <a:srcRect/>
              <a:stretch>
                <a:fillRect/>
              </a:stretch>
            </p:blipFill>
            <p:spPr>
              <a:xfrm>
                <a:off x="4866640" y="2199640"/>
                <a:ext cx="2458720" cy="2458720"/>
              </a:xfrm>
              <a:custGeom>
                <a:avLst/>
                <a:gdLst>
                  <a:gd name="connsiteX0" fmla="*/ 1229360 w 2458720"/>
                  <a:gd name="connsiteY0" fmla="*/ 0 h 2458720"/>
                  <a:gd name="connsiteX1" fmla="*/ 2458720 w 2458720"/>
                  <a:gd name="connsiteY1" fmla="*/ 1229360 h 2458720"/>
                  <a:gd name="connsiteX2" fmla="*/ 1229360 w 2458720"/>
                  <a:gd name="connsiteY2" fmla="*/ 2458720 h 2458720"/>
                  <a:gd name="connsiteX3" fmla="*/ 0 w 2458720"/>
                  <a:gd name="connsiteY3" fmla="*/ 1229360 h 2458720"/>
                  <a:gd name="connsiteX4" fmla="*/ 1229360 w 2458720"/>
                  <a:gd name="connsiteY4" fmla="*/ 0 h 2458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8720" h="2458720">
                    <a:moveTo>
                      <a:pt x="1229360" y="0"/>
                    </a:moveTo>
                    <a:cubicBezTo>
                      <a:pt x="1908317" y="0"/>
                      <a:pt x="2458720" y="550403"/>
                      <a:pt x="2458720" y="1229360"/>
                    </a:cubicBezTo>
                    <a:cubicBezTo>
                      <a:pt x="2458720" y="1908317"/>
                      <a:pt x="1908317" y="2458720"/>
                      <a:pt x="1229360" y="2458720"/>
                    </a:cubicBezTo>
                    <a:cubicBezTo>
                      <a:pt x="550403" y="2458720"/>
                      <a:pt x="0" y="1908317"/>
                      <a:pt x="0" y="1229360"/>
                    </a:cubicBezTo>
                    <a:cubicBezTo>
                      <a:pt x="0" y="550403"/>
                      <a:pt x="550403" y="0"/>
                      <a:pt x="1229360" y="0"/>
                    </a:cubicBezTo>
                    <a:close/>
                  </a:path>
                </a:pathLst>
              </a:custGeom>
            </p:spPr>
          </p:pic>
          <p:sp>
            <p:nvSpPr>
              <p:cNvPr id="12" name="椭圆 11"/>
              <p:cNvSpPr/>
              <p:nvPr/>
            </p:nvSpPr>
            <p:spPr>
              <a:xfrm>
                <a:off x="4866640" y="2199640"/>
                <a:ext cx="2458720" cy="2458720"/>
              </a:xfrm>
              <a:prstGeom prst="ellipse">
                <a:avLst/>
              </a:prstGeom>
              <a:gradFill flip="none" rotWithShape="1">
                <a:gsLst>
                  <a:gs pos="1000">
                    <a:srgbClr val="6D396D">
                      <a:alpha val="30000"/>
                    </a:srgbClr>
                  </a:gs>
                  <a:gs pos="100000">
                    <a:srgbClr val="1E2B7C">
                      <a:lumMod val="96000"/>
                      <a:alpha val="72000"/>
                    </a:srgbClr>
                  </a:gs>
                </a:gsLst>
                <a:lin ang="2700000" scaled="1"/>
                <a:tileRect/>
              </a:gradFill>
              <a:ln>
                <a:solidFill>
                  <a:srgbClr val="E2E9F0">
                    <a:alpha val="2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汉仪雅酷黑 55W" panose="020B0504020202020204" pitchFamily="34" charset="-122"/>
                  <a:ea typeface="汉仪雅酷黑 55W" panose="020B0504020202020204" pitchFamily="34" charset="-122"/>
                </a:endParaRPr>
              </a:p>
            </p:txBody>
          </p:sp>
        </p:grpSp>
      </p:grpSp>
      <p:pic>
        <p:nvPicPr>
          <p:cNvPr id="9" name="图片 8"/>
          <p:cNvPicPr>
            <a:picLocks noChangeAspect="1"/>
          </p:cNvPicPr>
          <p:nvPr>
            <p:custDataLst>
              <p:tags r:id="rId2"/>
            </p:custDataLst>
          </p:nvPr>
        </p:nvPicPr>
        <p:blipFill rotWithShape="1">
          <a:blip r:embed="rId3" cstate="screen"/>
          <a:srcRect/>
          <a:stretch>
            <a:fillRect/>
          </a:stretch>
        </p:blipFill>
        <p:spPr>
          <a:xfrm rot="16200000">
            <a:off x="1172528" y="764858"/>
            <a:ext cx="4914900" cy="5520055"/>
          </a:xfrm>
          <a:prstGeom prst="rect">
            <a:avLst/>
          </a:prstGeom>
        </p:spPr>
      </p:pic>
      <p:sp>
        <p:nvSpPr>
          <p:cNvPr id="10" name="文本框 9"/>
          <p:cNvSpPr txBox="1"/>
          <p:nvPr/>
        </p:nvSpPr>
        <p:spPr>
          <a:xfrm>
            <a:off x="462280" y="2724150"/>
            <a:ext cx="6092190" cy="2468880"/>
          </a:xfrm>
          <a:prstGeom prst="rect">
            <a:avLst/>
          </a:prstGeom>
          <a:noFill/>
        </p:spPr>
        <p:txBody>
          <a:bodyPr wrap="square" rtlCol="0">
            <a:noAutofit/>
          </a:bodyPr>
          <a:p>
            <a:pPr algn="ctr">
              <a:spcAft>
                <a:spcPts val="600"/>
              </a:spcAft>
            </a:pPr>
            <a:r>
              <a:rPr lang="en-US" altLang="zh-CN" sz="9600" b="1">
                <a:solidFill>
                  <a:schemeClr val="bg1"/>
                </a:solidFill>
                <a:latin typeface="华文行楷" panose="02010800040101010101" charset="-122"/>
                <a:ea typeface="华文行楷" panose="02010800040101010101" charset="-122"/>
              </a:rPr>
              <a:t>THANKS</a:t>
            </a:r>
            <a:endParaRPr lang="en-US" altLang="zh-CN" sz="9600" b="1">
              <a:solidFill>
                <a:schemeClr val="bg1"/>
              </a:solidFill>
              <a:latin typeface="华文行楷" panose="02010800040101010101" charset="-122"/>
              <a:ea typeface="华文行楷" panose="0201080004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grpId="0" nodeType="clickEffect">
                                  <p:stCondLst>
                                    <p:cond delay="0"/>
                                  </p:stCondLst>
                                  <p:childTnLst>
                                    <p:set>
                                      <p:cBhvr>
                                        <p:cTn id="6" dur="500"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86656"/>
            <a:ext cx="228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23" name="组合 22"/>
          <p:cNvGrpSpPr/>
          <p:nvPr/>
        </p:nvGrpSpPr>
        <p:grpSpPr>
          <a:xfrm>
            <a:off x="5252720" y="2783840"/>
            <a:ext cx="1910080" cy="2032000"/>
            <a:chOff x="8271" y="4161"/>
            <a:chExt cx="3008" cy="3200"/>
          </a:xfrm>
        </p:grpSpPr>
        <p:grpSp>
          <p:nvGrpSpPr>
            <p:cNvPr id="5" name="组合 4"/>
            <p:cNvGrpSpPr/>
            <p:nvPr/>
          </p:nvGrpSpPr>
          <p:grpSpPr>
            <a:xfrm>
              <a:off x="8271" y="4161"/>
              <a:ext cx="3009" cy="3201"/>
              <a:chOff x="4386515" y="2051594"/>
              <a:chExt cx="3418969" cy="3419527"/>
            </a:xfrm>
          </p:grpSpPr>
          <p:sp>
            <p:nvSpPr>
              <p:cNvPr id="6" name="椭圆 6"/>
              <p:cNvSpPr/>
              <p:nvPr/>
            </p:nvSpPr>
            <p:spPr>
              <a:xfrm flipH="1" flipV="1">
                <a:off x="6165595" y="3582383"/>
                <a:ext cx="1639889" cy="1888738"/>
              </a:xfrm>
              <a:custGeom>
                <a:avLst/>
                <a:gdLst/>
                <a:ahLst/>
                <a:cxnLst/>
                <a:rect l="l" t="t" r="r" b="b"/>
                <a:pathLst>
                  <a:path w="1352978" h="1558290">
                    <a:moveTo>
                      <a:pt x="779145" y="0"/>
                    </a:moveTo>
                    <a:cubicBezTo>
                      <a:pt x="1007226" y="0"/>
                      <a:pt x="1212417" y="98002"/>
                      <a:pt x="1352978" y="255954"/>
                    </a:cubicBezTo>
                    <a:cubicBezTo>
                      <a:pt x="1230457" y="395537"/>
                      <a:pt x="1158327" y="578918"/>
                      <a:pt x="1158327" y="779145"/>
                    </a:cubicBezTo>
                    <a:cubicBezTo>
                      <a:pt x="1158327" y="979373"/>
                      <a:pt x="1230457" y="1162753"/>
                      <a:pt x="1352978" y="1302337"/>
                    </a:cubicBezTo>
                    <a:cubicBezTo>
                      <a:pt x="1212417" y="1460288"/>
                      <a:pt x="1007226" y="1558290"/>
                      <a:pt x="779145" y="1558290"/>
                    </a:cubicBezTo>
                    <a:cubicBezTo>
                      <a:pt x="348835" y="1558290"/>
                      <a:pt x="0" y="1209455"/>
                      <a:pt x="0" y="779145"/>
                    </a:cubicBezTo>
                    <a:cubicBezTo>
                      <a:pt x="0" y="611543"/>
                      <a:pt x="52919" y="456302"/>
                      <a:pt x="144162" y="330069"/>
                    </a:cubicBezTo>
                    <a:lnTo>
                      <a:pt x="109784" y="108908"/>
                    </a:lnTo>
                    <a:lnTo>
                      <a:pt x="331101" y="143310"/>
                    </a:lnTo>
                    <a:cubicBezTo>
                      <a:pt x="457190" y="52617"/>
                      <a:pt x="612023" y="0"/>
                      <a:pt x="779145" y="0"/>
                    </a:cubicBezTo>
                    <a:close/>
                  </a:path>
                </a:pathLst>
              </a:custGeom>
              <a:solidFill>
                <a:schemeClr val="bg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i="0" u="none" strike="noStrike" kern="0" cap="none" spc="0" normalizeH="0" baseline="0" noProof="0">
                  <a:ln>
                    <a:noFill/>
                  </a:ln>
                  <a:solidFill>
                    <a:srgbClr val="E6DCCF"/>
                  </a:solidFill>
                  <a:effectLst/>
                  <a:uLnTx/>
                  <a:uFillTx/>
                  <a:latin typeface="微软雅黑" panose="020B0503020204020204" pitchFamily="34" charset="-122"/>
                  <a:ea typeface="微软雅黑" panose="020B0503020204020204" pitchFamily="34" charset="-122"/>
                </a:endParaRPr>
              </a:p>
            </p:txBody>
          </p:sp>
          <p:sp>
            <p:nvSpPr>
              <p:cNvPr id="7" name="椭圆 61"/>
              <p:cNvSpPr/>
              <p:nvPr/>
            </p:nvSpPr>
            <p:spPr>
              <a:xfrm flipH="1" flipV="1">
                <a:off x="4386515" y="3831007"/>
                <a:ext cx="1888738" cy="1640112"/>
              </a:xfrm>
              <a:custGeom>
                <a:avLst/>
                <a:gdLst/>
                <a:ahLst/>
                <a:cxnLst/>
                <a:rect l="l" t="t" r="r" b="b"/>
                <a:pathLst>
                  <a:path w="1558290" h="1353163">
                    <a:moveTo>
                      <a:pt x="779145" y="0"/>
                    </a:moveTo>
                    <a:cubicBezTo>
                      <a:pt x="946584" y="0"/>
                      <a:pt x="1101686" y="52816"/>
                      <a:pt x="1227870" y="143872"/>
                    </a:cubicBezTo>
                    <a:lnTo>
                      <a:pt x="1452805" y="108907"/>
                    </a:lnTo>
                    <a:lnTo>
                      <a:pt x="1417746" y="334454"/>
                    </a:lnTo>
                    <a:cubicBezTo>
                      <a:pt x="1506649" y="460075"/>
                      <a:pt x="1558290" y="613579"/>
                      <a:pt x="1558290" y="779145"/>
                    </a:cubicBezTo>
                    <a:cubicBezTo>
                      <a:pt x="1558290" y="1007122"/>
                      <a:pt x="1460378" y="1212230"/>
                      <a:pt x="1302560" y="1352794"/>
                    </a:cubicBezTo>
                    <a:cubicBezTo>
                      <a:pt x="1163008" y="1230383"/>
                      <a:pt x="979715" y="1158329"/>
                      <a:pt x="779593" y="1158329"/>
                    </a:cubicBezTo>
                    <a:cubicBezTo>
                      <a:pt x="579261" y="1158329"/>
                      <a:pt x="395794" y="1230534"/>
                      <a:pt x="256179" y="1353163"/>
                    </a:cubicBezTo>
                    <a:cubicBezTo>
                      <a:pt x="98093" y="1212607"/>
                      <a:pt x="0" y="1007331"/>
                      <a:pt x="0" y="779145"/>
                    </a:cubicBezTo>
                    <a:cubicBezTo>
                      <a:pt x="0" y="348835"/>
                      <a:pt x="348835" y="0"/>
                      <a:pt x="779145" y="0"/>
                    </a:cubicBezTo>
                    <a:close/>
                  </a:path>
                </a:pathLst>
              </a:custGeom>
              <a:solidFill>
                <a:schemeClr val="bg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i="0" u="none" strike="noStrike" kern="0" cap="none" spc="0" normalizeH="0" baseline="0" noProof="0">
                  <a:ln>
                    <a:noFill/>
                  </a:ln>
                  <a:solidFill>
                    <a:srgbClr val="E6DCCF"/>
                  </a:solidFill>
                  <a:effectLst/>
                  <a:uLnTx/>
                  <a:uFillTx/>
                  <a:latin typeface="微软雅黑" panose="020B0503020204020204" pitchFamily="34" charset="-122"/>
                  <a:ea typeface="微软雅黑" panose="020B0503020204020204" pitchFamily="34" charset="-122"/>
                </a:endParaRPr>
              </a:p>
            </p:txBody>
          </p:sp>
          <p:sp>
            <p:nvSpPr>
              <p:cNvPr id="8" name="椭圆 6"/>
              <p:cNvSpPr/>
              <p:nvPr/>
            </p:nvSpPr>
            <p:spPr>
              <a:xfrm>
                <a:off x="4386515" y="2063656"/>
                <a:ext cx="1639889" cy="1888738"/>
              </a:xfrm>
              <a:custGeom>
                <a:avLst/>
                <a:gdLst/>
                <a:ahLst/>
                <a:cxnLst/>
                <a:rect l="l" t="t" r="r" b="b"/>
                <a:pathLst>
                  <a:path w="1352978" h="1558290">
                    <a:moveTo>
                      <a:pt x="779145" y="0"/>
                    </a:moveTo>
                    <a:cubicBezTo>
                      <a:pt x="1007226" y="0"/>
                      <a:pt x="1212417" y="98002"/>
                      <a:pt x="1352978" y="255954"/>
                    </a:cubicBezTo>
                    <a:cubicBezTo>
                      <a:pt x="1230457" y="395537"/>
                      <a:pt x="1158327" y="578918"/>
                      <a:pt x="1158327" y="779145"/>
                    </a:cubicBezTo>
                    <a:cubicBezTo>
                      <a:pt x="1158327" y="979373"/>
                      <a:pt x="1230457" y="1162753"/>
                      <a:pt x="1352978" y="1302337"/>
                    </a:cubicBezTo>
                    <a:cubicBezTo>
                      <a:pt x="1212417" y="1460288"/>
                      <a:pt x="1007226" y="1558290"/>
                      <a:pt x="779145" y="1558290"/>
                    </a:cubicBezTo>
                    <a:cubicBezTo>
                      <a:pt x="348835" y="1558290"/>
                      <a:pt x="0" y="1209455"/>
                      <a:pt x="0" y="779145"/>
                    </a:cubicBezTo>
                    <a:cubicBezTo>
                      <a:pt x="0" y="611543"/>
                      <a:pt x="52919" y="456302"/>
                      <a:pt x="144162" y="330069"/>
                    </a:cubicBezTo>
                    <a:lnTo>
                      <a:pt x="109784" y="108908"/>
                    </a:lnTo>
                    <a:lnTo>
                      <a:pt x="331101" y="143310"/>
                    </a:lnTo>
                    <a:cubicBezTo>
                      <a:pt x="457190" y="52617"/>
                      <a:pt x="612023" y="0"/>
                      <a:pt x="779145" y="0"/>
                    </a:cubicBezTo>
                    <a:close/>
                  </a:path>
                </a:pathLst>
              </a:custGeom>
              <a:solidFill>
                <a:schemeClr val="bg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i="0" u="none" strike="noStrike" kern="0" cap="none" spc="0" normalizeH="0" baseline="0" noProof="0" dirty="0">
                  <a:ln>
                    <a:noFill/>
                  </a:ln>
                  <a:solidFill>
                    <a:srgbClr val="E6DCCF"/>
                  </a:solidFill>
                  <a:effectLst/>
                  <a:uLnTx/>
                  <a:uFillTx/>
                  <a:latin typeface="微软雅黑" panose="020B0503020204020204" pitchFamily="34" charset="-122"/>
                  <a:ea typeface="微软雅黑" panose="020B0503020204020204" pitchFamily="34" charset="-122"/>
                </a:endParaRPr>
              </a:p>
            </p:txBody>
          </p:sp>
          <p:sp>
            <p:nvSpPr>
              <p:cNvPr id="9" name="椭圆 61"/>
              <p:cNvSpPr/>
              <p:nvPr/>
            </p:nvSpPr>
            <p:spPr>
              <a:xfrm>
                <a:off x="5904673" y="2051594"/>
                <a:ext cx="1888738" cy="1640112"/>
              </a:xfrm>
              <a:custGeom>
                <a:avLst/>
                <a:gdLst/>
                <a:ahLst/>
                <a:cxnLst/>
                <a:rect l="l" t="t" r="r" b="b"/>
                <a:pathLst>
                  <a:path w="1558290" h="1353163">
                    <a:moveTo>
                      <a:pt x="779145" y="0"/>
                    </a:moveTo>
                    <a:cubicBezTo>
                      <a:pt x="946584" y="0"/>
                      <a:pt x="1101686" y="52816"/>
                      <a:pt x="1227870" y="143872"/>
                    </a:cubicBezTo>
                    <a:lnTo>
                      <a:pt x="1452805" y="108907"/>
                    </a:lnTo>
                    <a:lnTo>
                      <a:pt x="1417746" y="334454"/>
                    </a:lnTo>
                    <a:cubicBezTo>
                      <a:pt x="1506649" y="460075"/>
                      <a:pt x="1558290" y="613579"/>
                      <a:pt x="1558290" y="779145"/>
                    </a:cubicBezTo>
                    <a:cubicBezTo>
                      <a:pt x="1558290" y="1007122"/>
                      <a:pt x="1460378" y="1212230"/>
                      <a:pt x="1302560" y="1352794"/>
                    </a:cubicBezTo>
                    <a:cubicBezTo>
                      <a:pt x="1163008" y="1230383"/>
                      <a:pt x="979715" y="1158329"/>
                      <a:pt x="779593" y="1158329"/>
                    </a:cubicBezTo>
                    <a:cubicBezTo>
                      <a:pt x="579261" y="1158329"/>
                      <a:pt x="395794" y="1230534"/>
                      <a:pt x="256179" y="1353163"/>
                    </a:cubicBezTo>
                    <a:cubicBezTo>
                      <a:pt x="98093" y="1212607"/>
                      <a:pt x="0" y="1007331"/>
                      <a:pt x="0" y="779145"/>
                    </a:cubicBezTo>
                    <a:cubicBezTo>
                      <a:pt x="0" y="348835"/>
                      <a:pt x="348835" y="0"/>
                      <a:pt x="779145" y="0"/>
                    </a:cubicBezTo>
                    <a:close/>
                  </a:path>
                </a:pathLst>
              </a:custGeom>
              <a:solidFill>
                <a:schemeClr val="bg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i="0" u="none" strike="noStrike" kern="0" cap="none" spc="0" normalizeH="0" baseline="0" noProof="0">
                  <a:ln>
                    <a:noFill/>
                  </a:ln>
                  <a:solidFill>
                    <a:srgbClr val="E6DCCF"/>
                  </a:solidFill>
                  <a:effectLst/>
                  <a:uLnTx/>
                  <a:uFillTx/>
                  <a:latin typeface="微软雅黑" panose="020B0503020204020204" pitchFamily="34" charset="-122"/>
                  <a:ea typeface="微软雅黑" panose="020B0503020204020204" pitchFamily="34" charset="-122"/>
                </a:endParaRPr>
              </a:p>
            </p:txBody>
          </p:sp>
        </p:grpSp>
        <p:sp>
          <p:nvSpPr>
            <p:cNvPr id="10" name="文本框 9"/>
            <p:cNvSpPr txBox="1"/>
            <p:nvPr/>
          </p:nvSpPr>
          <p:spPr>
            <a:xfrm>
              <a:off x="8582" y="4654"/>
              <a:ext cx="846" cy="630"/>
            </a:xfrm>
            <a:prstGeom prst="rect">
              <a:avLst/>
            </a:prstGeom>
            <a:noFill/>
          </p:spPr>
          <p:txBody>
            <a:bodyPr wrap="square" rtlCol="0">
              <a:spAutoFit/>
            </a:bodyPr>
            <a:lstStyle/>
            <a:p>
              <a:pPr algn="ctr"/>
              <a:r>
                <a:rPr lang="en-US" altLang="zh-CN" sz="2000" dirty="0" smtClean="0">
                  <a:solidFill>
                    <a:srgbClr val="0C0040"/>
                  </a:solidFill>
                  <a:latin typeface="思源黑体 Normal" panose="020B0400000000000000" pitchFamily="34" charset="-122"/>
                  <a:ea typeface="思源黑体 Normal" panose="020B0400000000000000" pitchFamily="34" charset="-122"/>
                </a:rPr>
                <a:t>01</a:t>
              </a:r>
              <a:endParaRPr lang="zh-CN" altLang="en-US" sz="2000" dirty="0">
                <a:solidFill>
                  <a:srgbClr val="0C0040"/>
                </a:solidFill>
                <a:latin typeface="思源黑体 Normal" panose="020B0400000000000000" pitchFamily="34" charset="-122"/>
                <a:ea typeface="思源黑体 Normal" panose="020B0400000000000000" pitchFamily="34" charset="-122"/>
              </a:endParaRPr>
            </a:p>
          </p:txBody>
        </p:sp>
        <p:sp>
          <p:nvSpPr>
            <p:cNvPr id="11" name="文本框 10"/>
            <p:cNvSpPr txBox="1"/>
            <p:nvPr/>
          </p:nvSpPr>
          <p:spPr>
            <a:xfrm>
              <a:off x="10128" y="4660"/>
              <a:ext cx="846" cy="630"/>
            </a:xfrm>
            <a:prstGeom prst="rect">
              <a:avLst/>
            </a:prstGeom>
            <a:noFill/>
          </p:spPr>
          <p:txBody>
            <a:bodyPr wrap="square" rtlCol="0">
              <a:spAutoFit/>
            </a:bodyPr>
            <a:lstStyle/>
            <a:p>
              <a:pPr algn="ctr"/>
              <a:r>
                <a:rPr lang="en-US" altLang="zh-CN" sz="2000" dirty="0" smtClean="0">
                  <a:solidFill>
                    <a:srgbClr val="0C0040"/>
                  </a:solidFill>
                  <a:latin typeface="思源黑体 Normal" panose="020B0400000000000000" pitchFamily="34" charset="-122"/>
                  <a:ea typeface="思源黑体 Normal" panose="020B0400000000000000" pitchFamily="34" charset="-122"/>
                </a:rPr>
                <a:t>02</a:t>
              </a:r>
              <a:endParaRPr lang="zh-CN" altLang="en-US" sz="2000" dirty="0">
                <a:solidFill>
                  <a:srgbClr val="0C0040"/>
                </a:solidFill>
                <a:latin typeface="思源黑体 Normal" panose="020B0400000000000000" pitchFamily="34" charset="-122"/>
                <a:ea typeface="思源黑体 Normal" panose="020B0400000000000000" pitchFamily="34" charset="-122"/>
              </a:endParaRPr>
            </a:p>
          </p:txBody>
        </p:sp>
        <p:sp>
          <p:nvSpPr>
            <p:cNvPr id="12" name="文本框 11"/>
            <p:cNvSpPr txBox="1"/>
            <p:nvPr/>
          </p:nvSpPr>
          <p:spPr>
            <a:xfrm>
              <a:off x="10097" y="6159"/>
              <a:ext cx="846" cy="630"/>
            </a:xfrm>
            <a:prstGeom prst="rect">
              <a:avLst/>
            </a:prstGeom>
            <a:noFill/>
          </p:spPr>
          <p:txBody>
            <a:bodyPr wrap="square" rtlCol="0">
              <a:spAutoFit/>
            </a:bodyPr>
            <a:lstStyle/>
            <a:p>
              <a:pPr algn="ctr"/>
              <a:r>
                <a:rPr lang="en-US" altLang="zh-CN" sz="2000" dirty="0" smtClean="0">
                  <a:solidFill>
                    <a:srgbClr val="0C0040"/>
                  </a:solidFill>
                  <a:latin typeface="思源黑体 Normal" panose="020B0400000000000000" pitchFamily="34" charset="-122"/>
                  <a:ea typeface="思源黑体 Normal" panose="020B0400000000000000" pitchFamily="34" charset="-122"/>
                </a:rPr>
                <a:t>04</a:t>
              </a:r>
              <a:endParaRPr lang="zh-CN" altLang="en-US" sz="2000" dirty="0">
                <a:solidFill>
                  <a:srgbClr val="0C0040"/>
                </a:solidFill>
                <a:latin typeface="思源黑体 Normal" panose="020B0400000000000000" pitchFamily="34" charset="-122"/>
                <a:ea typeface="思源黑体 Normal" panose="020B0400000000000000" pitchFamily="34" charset="-122"/>
              </a:endParaRPr>
            </a:p>
          </p:txBody>
        </p:sp>
        <p:sp>
          <p:nvSpPr>
            <p:cNvPr id="13" name="文本框 12"/>
            <p:cNvSpPr txBox="1"/>
            <p:nvPr/>
          </p:nvSpPr>
          <p:spPr>
            <a:xfrm>
              <a:off x="8582" y="6153"/>
              <a:ext cx="846" cy="630"/>
            </a:xfrm>
            <a:prstGeom prst="rect">
              <a:avLst/>
            </a:prstGeom>
            <a:noFill/>
          </p:spPr>
          <p:txBody>
            <a:bodyPr wrap="square" rtlCol="0">
              <a:spAutoFit/>
            </a:bodyPr>
            <a:lstStyle/>
            <a:p>
              <a:pPr algn="ctr"/>
              <a:r>
                <a:rPr lang="en-US" altLang="zh-CN" sz="2000" dirty="0" smtClean="0">
                  <a:solidFill>
                    <a:srgbClr val="0C0040"/>
                  </a:solidFill>
                  <a:latin typeface="思源黑体 Normal" panose="020B0400000000000000" pitchFamily="34" charset="-122"/>
                  <a:ea typeface="思源黑体 Normal" panose="020B0400000000000000" pitchFamily="34" charset="-122"/>
                </a:rPr>
                <a:t>03</a:t>
              </a:r>
              <a:endParaRPr lang="zh-CN" altLang="en-US" sz="2000" dirty="0">
                <a:solidFill>
                  <a:srgbClr val="0C0040"/>
                </a:solidFill>
                <a:latin typeface="思源黑体 Normal" panose="020B0400000000000000" pitchFamily="34" charset="-122"/>
                <a:ea typeface="思源黑体 Normal" panose="020B0400000000000000" pitchFamily="34" charset="-122"/>
              </a:endParaRPr>
            </a:p>
          </p:txBody>
        </p:sp>
      </p:grpSp>
      <p:sp>
        <p:nvSpPr>
          <p:cNvPr id="14" name="文本框 13" descr="7b0a20202020227461726765744d6f64756c65223a202270726f636573734f6e6c696e65466f6e7473220a7d0a"/>
          <p:cNvSpPr txBox="1"/>
          <p:nvPr/>
        </p:nvSpPr>
        <p:spPr>
          <a:xfrm>
            <a:off x="1506855" y="3039110"/>
            <a:ext cx="3482975" cy="632460"/>
          </a:xfrm>
          <a:prstGeom prst="rect">
            <a:avLst/>
          </a:prstGeom>
          <a:noFill/>
        </p:spPr>
        <p:txBody>
          <a:bodyPr wrap="square" rtlCol="0">
            <a:noAutofit/>
          </a:bodyPr>
          <a:lstStyle/>
          <a:p>
            <a:pPr algn="r"/>
            <a:r>
              <a:rPr lang="zh-CN" altLang="en-US" sz="2800" b="1" dirty="0">
                <a:solidFill>
                  <a:schemeClr val="bg1"/>
                </a:solidFill>
                <a:latin typeface="方正黑体简体" panose="02000000000000000000" charset="-122"/>
                <a:ea typeface="方正黑体简体" panose="02000000000000000000" charset="-122"/>
              </a:rPr>
              <a:t>副词作状语</a:t>
            </a:r>
            <a:r>
              <a:rPr lang="zh-CN" altLang="en-US" sz="2800" b="1" dirty="0">
                <a:solidFill>
                  <a:schemeClr val="bg1"/>
                </a:solidFill>
                <a:latin typeface="方正黑体简体" panose="02000000000000000000" charset="-122"/>
                <a:ea typeface="方正黑体简体" panose="02000000000000000000" charset="-122"/>
                <a:sym typeface="方正黑体简体" panose="02000000000000000000" charset="-122"/>
              </a:rPr>
              <a:t>位于</a:t>
            </a:r>
            <a:r>
              <a:rPr lang="zh-CN" altLang="en-US" sz="2800" b="1" dirty="0">
                <a:solidFill>
                  <a:schemeClr val="bg1"/>
                </a:solidFill>
                <a:latin typeface="方正黑体简体" panose="02000000000000000000" charset="-122"/>
                <a:ea typeface="方正黑体简体" panose="02000000000000000000" charset="-122"/>
              </a:rPr>
              <a:t>句首</a:t>
            </a:r>
            <a:endParaRPr lang="zh-CN" altLang="en-US" sz="2800" b="1" dirty="0">
              <a:solidFill>
                <a:schemeClr val="bg1"/>
              </a:solidFill>
              <a:latin typeface="方正黑体简体" panose="02000000000000000000" charset="-122"/>
              <a:ea typeface="方正黑体简体" panose="02000000000000000000" charset="-122"/>
            </a:endParaRPr>
          </a:p>
        </p:txBody>
      </p:sp>
      <p:sp>
        <p:nvSpPr>
          <p:cNvPr id="16" name="文本框 15"/>
          <p:cNvSpPr txBox="1"/>
          <p:nvPr/>
        </p:nvSpPr>
        <p:spPr>
          <a:xfrm>
            <a:off x="1186815" y="3949700"/>
            <a:ext cx="3928110" cy="521970"/>
          </a:xfrm>
          <a:prstGeom prst="rect">
            <a:avLst/>
          </a:prstGeom>
          <a:noFill/>
        </p:spPr>
        <p:txBody>
          <a:bodyPr wrap="square" rtlCol="0">
            <a:spAutoFit/>
          </a:bodyPr>
          <a:lstStyle/>
          <a:p>
            <a:pPr algn="r"/>
            <a:r>
              <a:rPr lang="zh-CN" altLang="en-US" sz="2800" b="1" dirty="0">
                <a:solidFill>
                  <a:schemeClr val="bg1"/>
                </a:solidFill>
                <a:latin typeface="方正黑体简体" panose="02000000000000000000" charset="-122"/>
                <a:ea typeface="方正黑体简体" panose="02000000000000000000" charset="-122"/>
              </a:rPr>
              <a:t>位于形容词和介词之间</a:t>
            </a:r>
            <a:endParaRPr lang="zh-CN" altLang="en-US" sz="2800" b="1" dirty="0">
              <a:solidFill>
                <a:schemeClr val="bg1"/>
              </a:solidFill>
              <a:latin typeface="方正黑体简体" panose="02000000000000000000" charset="-122"/>
              <a:ea typeface="方正黑体简体" panose="02000000000000000000" charset="-122"/>
            </a:endParaRPr>
          </a:p>
        </p:txBody>
      </p:sp>
      <p:sp>
        <p:nvSpPr>
          <p:cNvPr id="18" name="文本框 17"/>
          <p:cNvSpPr txBox="1"/>
          <p:nvPr/>
        </p:nvSpPr>
        <p:spPr>
          <a:xfrm>
            <a:off x="7231380" y="3039110"/>
            <a:ext cx="3476625" cy="521970"/>
          </a:xfrm>
          <a:prstGeom prst="rect">
            <a:avLst/>
          </a:prstGeom>
          <a:noFill/>
        </p:spPr>
        <p:txBody>
          <a:bodyPr wrap="square" rtlCol="0">
            <a:spAutoFit/>
          </a:bodyPr>
          <a:lstStyle/>
          <a:p>
            <a:r>
              <a:rPr lang="zh-CN" altLang="en-US" sz="2800" b="1" dirty="0">
                <a:solidFill>
                  <a:schemeClr val="bg1"/>
                </a:solidFill>
                <a:latin typeface="方正黑体简体" panose="02000000000000000000" charset="-122"/>
                <a:ea typeface="方正黑体简体" panose="02000000000000000000" charset="-122"/>
              </a:rPr>
              <a:t>位于介词与动词之间</a:t>
            </a:r>
            <a:endParaRPr lang="zh-CN" altLang="en-US" sz="2800" b="1" dirty="0">
              <a:solidFill>
                <a:schemeClr val="bg1"/>
              </a:solidFill>
              <a:latin typeface="方正黑体简体" panose="02000000000000000000" charset="-122"/>
              <a:ea typeface="方正黑体简体" panose="02000000000000000000" charset="-122"/>
            </a:endParaRPr>
          </a:p>
        </p:txBody>
      </p:sp>
      <p:sp>
        <p:nvSpPr>
          <p:cNvPr id="20" name="文本框 19"/>
          <p:cNvSpPr txBox="1"/>
          <p:nvPr/>
        </p:nvSpPr>
        <p:spPr>
          <a:xfrm>
            <a:off x="7241540" y="4051935"/>
            <a:ext cx="4162425" cy="521970"/>
          </a:xfrm>
          <a:prstGeom prst="rect">
            <a:avLst/>
          </a:prstGeom>
          <a:noFill/>
        </p:spPr>
        <p:txBody>
          <a:bodyPr wrap="square" rtlCol="0">
            <a:spAutoFit/>
          </a:bodyPr>
          <a:lstStyle/>
          <a:p>
            <a:r>
              <a:rPr lang="zh-CN" altLang="en-US" sz="2800" b="1" dirty="0">
                <a:solidFill>
                  <a:schemeClr val="bg1"/>
                </a:solidFill>
                <a:latin typeface="方正黑体简体" panose="02000000000000000000" charset="-122"/>
                <a:ea typeface="方正黑体简体" panose="02000000000000000000" charset="-122"/>
              </a:rPr>
              <a:t>在被动语态中的位置</a:t>
            </a:r>
            <a:endParaRPr lang="zh-CN" altLang="en-US" sz="2800" b="1" dirty="0">
              <a:solidFill>
                <a:schemeClr val="bg1"/>
              </a:solidFill>
              <a:latin typeface="方正黑体简体" panose="02000000000000000000" charset="-122"/>
              <a:ea typeface="方正黑体简体" panose="02000000000000000000" charset="-122"/>
            </a:endParaRPr>
          </a:p>
        </p:txBody>
      </p:sp>
      <p:sp>
        <p:nvSpPr>
          <p:cNvPr id="22" name="文本框 21"/>
          <p:cNvSpPr txBox="1"/>
          <p:nvPr>
            <p:custDataLst>
              <p:tags r:id="rId1"/>
            </p:custDataLst>
          </p:nvPr>
        </p:nvSpPr>
        <p:spPr>
          <a:xfrm>
            <a:off x="358140" y="141605"/>
            <a:ext cx="11214100" cy="2265045"/>
          </a:xfrm>
          <a:prstGeom prst="rect">
            <a:avLst/>
          </a:prstGeom>
          <a:noFill/>
        </p:spPr>
        <p:txBody>
          <a:bodyPr wrap="square" rtlCol="0">
            <a:noAutofit/>
          </a:bodyPr>
          <a:p>
            <a:pPr marL="271780">
              <a:lnSpc>
                <a:spcPct val="120000"/>
              </a:lnSpc>
              <a:spcBef>
                <a:spcPts val="1200"/>
              </a:spcBef>
            </a:pPr>
            <a:r>
              <a:rPr lang="zh-CN" altLang="en-US" sz="5400" b="1" dirty="0">
                <a:solidFill>
                  <a:schemeClr val="bg1"/>
                </a:solidFill>
                <a:latin typeface="方正黑体简体" panose="02000000000000000000" charset="-122"/>
                <a:ea typeface="方正黑体简体" panose="02000000000000000000" charset="-122"/>
                <a:sym typeface="+mn-ea"/>
              </a:rPr>
              <a:t>副词</a:t>
            </a:r>
            <a:endParaRPr lang="zh-CN" altLang="en-US" sz="5400" b="1" dirty="0">
              <a:solidFill>
                <a:schemeClr val="bg1"/>
              </a:solidFill>
              <a:latin typeface="方正黑体简体" panose="02000000000000000000" charset="-122"/>
              <a:ea typeface="方正黑体简体" panose="02000000000000000000" charset="-122"/>
            </a:endParaRPr>
          </a:p>
          <a:p>
            <a:pPr marL="628650">
              <a:lnSpc>
                <a:spcPct val="120000"/>
              </a:lnSpc>
              <a:spcBef>
                <a:spcPts val="1200"/>
              </a:spcBef>
            </a:pPr>
            <a:r>
              <a:rPr lang="zh-CN" altLang="en-US" sz="16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副词在句中主要作修饰成分</a:t>
            </a:r>
            <a:r>
              <a:rPr lang="en-US" altLang="zh-CN" sz="16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a:t>
            </a:r>
            <a:r>
              <a:rPr lang="zh-CN" altLang="en-US" sz="16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用于修饰动词形容间、副词及其他结构以表示程度、方式、时间、地点以及表示说话人对话语的态度等。</a:t>
            </a:r>
            <a:endParaRPr lang="zh-CN" altLang="en-US" sz="1600" b="1" dirty="0">
              <a:solidFill>
                <a:schemeClr val="bg1"/>
              </a:solidFill>
              <a:latin typeface="方正黑体简体" panose="02000000000000000000" charset="-122"/>
              <a:ea typeface="方正黑体简体" panose="02000000000000000000" charset="-122"/>
              <a:cs typeface="方正黑体简体" panose="02000000000000000000"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nodeType="clickEffect">
                                  <p:stCondLst>
                                    <p:cond delay="0"/>
                                  </p:stCondLst>
                                  <p:childTnLst>
                                    <p:set>
                                      <p:cBhvr>
                                        <p:cTn id="6" dur="500"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7" presetClass="entr" presetSubtype="4" fill="hold" grpId="0" nodeType="clickEffect">
                                  <p:stCondLst>
                                    <p:cond delay="0"/>
                                  </p:stCondLst>
                                  <p:childTnLst>
                                    <p:set>
                                      <p:cBhvr>
                                        <p:cTn id="12" dur="500"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7" presetClass="entr" presetSubtype="4" fill="hold" grpId="0" nodeType="clickEffect">
                                  <p:stCondLst>
                                    <p:cond delay="0"/>
                                  </p:stCondLst>
                                  <p:childTnLst>
                                    <p:set>
                                      <p:cBhvr>
                                        <p:cTn id="18" dur="500"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7" presetClass="entr" presetSubtype="4" fill="hold" grpId="0" nodeType="clickEffect">
                                  <p:stCondLst>
                                    <p:cond delay="0"/>
                                  </p:stCondLst>
                                  <p:childTnLst>
                                    <p:set>
                                      <p:cBhvr>
                                        <p:cTn id="24" dur="500" fill="hold">
                                          <p:stCondLst>
                                            <p:cond delay="0"/>
                                          </p:stCondLst>
                                        </p:cTn>
                                        <p:tgtEl>
                                          <p:spTgt spid="16"/>
                                        </p:tgtEl>
                                        <p:attrNameLst>
                                          <p:attrName>style.visibility</p:attrName>
                                        </p:attrNameLst>
                                      </p:cBhvr>
                                      <p:to>
                                        <p:strVal val="visible"/>
                                      </p:to>
                                    </p:set>
                                    <p:anim calcmode="lin" valueType="num">
                                      <p:cBhvr additive="base">
                                        <p:cTn id="25" dur="500" fill="hold"/>
                                        <p:tgtEl>
                                          <p:spTgt spid="16"/>
                                        </p:tgtEl>
                                        <p:attrNameLst>
                                          <p:attrName>ppt_x</p:attrName>
                                        </p:attrNameLst>
                                      </p:cBhvr>
                                      <p:tavLst>
                                        <p:tav tm="0">
                                          <p:val>
                                            <p:strVal val="#ppt_x"/>
                                          </p:val>
                                        </p:tav>
                                        <p:tav tm="100000">
                                          <p:val>
                                            <p:strVal val="#ppt_x"/>
                                          </p:val>
                                        </p:tav>
                                      </p:tavLst>
                                    </p:anim>
                                    <p:anim calcmode="lin" valueType="num">
                                      <p:cBhvr additive="base">
                                        <p:cTn id="2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7" presetClass="entr" presetSubtype="4" fill="hold" grpId="0" nodeType="clickEffect">
                                  <p:stCondLst>
                                    <p:cond delay="0"/>
                                  </p:stCondLst>
                                  <p:childTnLst>
                                    <p:set>
                                      <p:cBhvr>
                                        <p:cTn id="30" dur="500" fill="hold">
                                          <p:stCondLst>
                                            <p:cond delay="0"/>
                                          </p:stCondLst>
                                        </p:cTn>
                                        <p:tgtEl>
                                          <p:spTgt spid="20"/>
                                        </p:tgtEl>
                                        <p:attrNameLst>
                                          <p:attrName>style.visibility</p:attrName>
                                        </p:attrNameLst>
                                      </p:cBhvr>
                                      <p:to>
                                        <p:strVal val="visible"/>
                                      </p:to>
                                    </p:set>
                                    <p:anim calcmode="lin" valueType="num">
                                      <p:cBhvr additive="base">
                                        <p:cTn id="31" dur="500" fill="hold"/>
                                        <p:tgtEl>
                                          <p:spTgt spid="20"/>
                                        </p:tgtEl>
                                        <p:attrNameLst>
                                          <p:attrName>ppt_x</p:attrName>
                                        </p:attrNameLst>
                                      </p:cBhvr>
                                      <p:tavLst>
                                        <p:tav tm="0">
                                          <p:val>
                                            <p:strVal val="#ppt_x"/>
                                          </p:val>
                                        </p:tav>
                                        <p:tav tm="100000">
                                          <p:val>
                                            <p:strVal val="#ppt_x"/>
                                          </p:val>
                                        </p:tav>
                                      </p:tavLst>
                                    </p:anim>
                                    <p:anim calcmode="lin" valueType="num">
                                      <p:cBhvr additive="base">
                                        <p:cTn id="32"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8" grpId="0"/>
      <p:bldP spid="16"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804545" y="277495"/>
            <a:ext cx="8870315" cy="4783455"/>
          </a:xfrm>
          <a:prstGeom prst="rect">
            <a:avLst/>
          </a:prstGeom>
          <a:noFill/>
        </p:spPr>
        <p:txBody>
          <a:bodyPr wrap="square" rtlCol="0">
            <a:noAutofit/>
          </a:bodyPr>
          <a:lstStyle/>
          <a:p>
            <a:pPr marL="271780">
              <a:lnSpc>
                <a:spcPct val="120000"/>
              </a:lnSpc>
              <a:spcBef>
                <a:spcPts val="1200"/>
              </a:spcBef>
            </a:pPr>
            <a:r>
              <a:rPr lang="zh-CN" altLang="en-US" sz="40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副词作状语时位于句首</a:t>
            </a:r>
            <a:endParaRPr lang="zh-CN" altLang="en-US" sz="40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endParaRPr>
          </a:p>
          <a:p>
            <a:pPr marL="271780">
              <a:lnSpc>
                <a:spcPct val="120000"/>
              </a:lnSpc>
              <a:spcBef>
                <a:spcPts val="1200"/>
              </a:spcBef>
            </a:pPr>
            <a:endParaRPr lang="zh-CN" altLang="en-US" sz="4000" b="1" dirty="0">
              <a:solidFill>
                <a:schemeClr val="bg1"/>
              </a:solidFill>
              <a:latin typeface="方正黑体简体" panose="02000000000000000000" charset="-122"/>
              <a:ea typeface="方正黑体简体" panose="02000000000000000000" charset="-122"/>
              <a:cs typeface="方正黑体简体" panose="02000000000000000000" charset="-122"/>
            </a:endParaRPr>
          </a:p>
          <a:p>
            <a:pPr marL="628650">
              <a:lnSpc>
                <a:spcPct val="120000"/>
              </a:lnSpc>
              <a:spcBef>
                <a:spcPts val="1200"/>
              </a:spcBef>
            </a:pP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1.</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通常这些</a:t>
            </a:r>
            <a:r>
              <a:rPr lang="zh-CN" altLang="en-US" sz="2400" b="1" u="sng"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参数</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中有一些是已知的。（</a:t>
            </a: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parameter</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a:t>
            </a:r>
            <a:endPar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endParaRPr>
          </a:p>
          <a:p>
            <a:pPr marL="628650">
              <a:lnSpc>
                <a:spcPct val="120000"/>
              </a:lnSpc>
              <a:spcBef>
                <a:spcPts val="1200"/>
              </a:spcBef>
            </a:pP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Usually some of these parameters are known.</a:t>
            </a:r>
            <a:endPar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endParaRPr>
          </a:p>
          <a:p>
            <a:pPr marL="628650">
              <a:lnSpc>
                <a:spcPct val="120000"/>
              </a:lnSpc>
              <a:spcBef>
                <a:spcPts val="1200"/>
              </a:spcBef>
            </a:pP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2.</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这样就建立了</a:t>
            </a:r>
            <a:r>
              <a:rPr lang="zh-CN" altLang="en-US" sz="2400" b="1" u="sng"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系统的框架</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a:t>
            </a: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systematic </a:t>
            </a: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framework</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a:t>
            </a:r>
            <a:endPar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endParaRPr>
          </a:p>
          <a:p>
            <a:pPr marL="628650">
              <a:lnSpc>
                <a:spcPct val="120000"/>
              </a:lnSpc>
              <a:spcBef>
                <a:spcPts val="1200"/>
              </a:spcBef>
            </a:pP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Thus, a systematic framework is established.</a:t>
            </a:r>
            <a:endPar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endParaRPr>
          </a:p>
          <a:p>
            <a:pPr marL="628650">
              <a:lnSpc>
                <a:spcPct val="120000"/>
              </a:lnSpc>
              <a:spcBef>
                <a:spcPts val="1200"/>
              </a:spcBef>
            </a:pP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3.</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显然，</a:t>
            </a:r>
            <a:r>
              <a:rPr lang="zh-CN" altLang="en-US" sz="2400" b="1" u="sng"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灯泡</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里的</a:t>
            </a:r>
            <a:r>
              <a:rPr lang="zh-CN" altLang="en-US" sz="2400" b="1" u="sng"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灯丝</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断了。（</a:t>
            </a: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filament</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灯丝、</a:t>
            </a: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bulb </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灯泡</a:t>
            </a:r>
            <a:r>
              <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a:t>
            </a:r>
            <a:endParaRPr lang="zh-CN" altLang="en-US" sz="2400" b="1" dirty="0">
              <a:solidFill>
                <a:schemeClr val="bg1"/>
              </a:solidFill>
              <a:latin typeface="方正黑体简体" panose="02000000000000000000" charset="-122"/>
              <a:ea typeface="方正黑体简体" panose="02000000000000000000" charset="-122"/>
              <a:cs typeface="方正黑体简体" panose="02000000000000000000" charset="-122"/>
            </a:endParaRPr>
          </a:p>
          <a:p>
            <a:pPr marL="628650">
              <a:lnSpc>
                <a:spcPct val="120000"/>
              </a:lnSpc>
              <a:spcBef>
                <a:spcPts val="1200"/>
              </a:spcBef>
            </a:pPr>
            <a:r>
              <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rPr>
              <a:t>Clearly, the filament in the bulb is broken.</a:t>
            </a:r>
            <a:endPar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endParaRPr>
          </a:p>
          <a:p>
            <a:pPr marL="628650">
              <a:lnSpc>
                <a:spcPct val="120000"/>
              </a:lnSpc>
              <a:spcBef>
                <a:spcPts val="1200"/>
              </a:spcBef>
            </a:pPr>
            <a:endParaRPr lang="en-US" altLang="zh-CN" sz="2400" b="1" dirty="0">
              <a:solidFill>
                <a:schemeClr val="bg1"/>
              </a:solidFill>
              <a:latin typeface="方正黑体简体" panose="02000000000000000000" charset="-122"/>
              <a:ea typeface="方正黑体简体" panose="02000000000000000000" charset="-122"/>
              <a:cs typeface="方正黑体简体" panose="02000000000000000000"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nodeType="clickEffect">
                                  <p:stCondLst>
                                    <p:cond delay="0"/>
                                  </p:stCondLst>
                                  <p:childTnLst>
                                    <p:set>
                                      <p:cBhvr>
                                        <p:cTn id="6" dur="500" fill="hold">
                                          <p:stCondLst>
                                            <p:cond delay="0"/>
                                          </p:stCondLst>
                                        </p:cTn>
                                        <p:tgtEl>
                                          <p:spTgt spid="4">
                                            <p:txEl>
                                              <p:pRg st="3" end="3"/>
                                            </p:txEl>
                                          </p:spTgt>
                                        </p:tgtEl>
                                        <p:attrNameLst>
                                          <p:attrName>style.visibility</p:attrName>
                                        </p:attrNameLst>
                                      </p:cBhvr>
                                      <p:to>
                                        <p:strVal val="visible"/>
                                      </p:to>
                                    </p:set>
                                    <p:anim calcmode="lin" valueType="num">
                                      <p:cBhvr additive="base">
                                        <p:cTn id="7"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7" presetClass="entr" presetSubtype="4" fill="hold" nodeType="clickEffect">
                                  <p:stCondLst>
                                    <p:cond delay="0"/>
                                  </p:stCondLst>
                                  <p:childTnLst>
                                    <p:set>
                                      <p:cBhvr>
                                        <p:cTn id="12" dur="500" fill="hold">
                                          <p:stCondLst>
                                            <p:cond delay="0"/>
                                          </p:stCondLst>
                                        </p:cTn>
                                        <p:tgtEl>
                                          <p:spTgt spid="4">
                                            <p:txEl>
                                              <p:pRg st="5" end="5"/>
                                            </p:txEl>
                                          </p:spTgt>
                                        </p:tgtEl>
                                        <p:attrNameLst>
                                          <p:attrName>style.visibility</p:attrName>
                                        </p:attrNameLst>
                                      </p:cBhvr>
                                      <p:to>
                                        <p:strVal val="visible"/>
                                      </p:to>
                                    </p:set>
                                    <p:anim calcmode="lin" valueType="num">
                                      <p:cBhvr additive="base">
                                        <p:cTn id="13"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7" presetClass="entr" presetSubtype="4" fill="hold" nodeType="clickEffect">
                                  <p:stCondLst>
                                    <p:cond delay="0"/>
                                  </p:stCondLst>
                                  <p:childTnLst>
                                    <p:set>
                                      <p:cBhvr>
                                        <p:cTn id="18" dur="500" fill="hold">
                                          <p:stCondLst>
                                            <p:cond delay="0"/>
                                          </p:stCondLst>
                                        </p:cTn>
                                        <p:tgtEl>
                                          <p:spTgt spid="4">
                                            <p:txEl>
                                              <p:pRg st="7" end="7"/>
                                            </p:txEl>
                                          </p:spTgt>
                                        </p:tgtEl>
                                        <p:attrNameLst>
                                          <p:attrName>style.visibility</p:attrName>
                                        </p:attrNameLst>
                                      </p:cBhvr>
                                      <p:to>
                                        <p:strVal val="visible"/>
                                      </p:to>
                                    </p:set>
                                    <p:anim calcmode="lin" valueType="num">
                                      <p:cBhvr additive="base">
                                        <p:cTn id="19"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86656"/>
            <a:ext cx="228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 name="文本框 2"/>
          <p:cNvSpPr txBox="1"/>
          <p:nvPr/>
        </p:nvSpPr>
        <p:spPr>
          <a:xfrm>
            <a:off x="428625" y="372110"/>
            <a:ext cx="10852785" cy="681990"/>
          </a:xfrm>
          <a:prstGeom prst="rect">
            <a:avLst/>
          </a:prstGeom>
          <a:noFill/>
        </p:spPr>
        <p:txBody>
          <a:bodyPr wrap="square" rtlCol="0">
            <a:spAutoFit/>
          </a:bodyPr>
          <a:lstStyle/>
          <a:p>
            <a:pPr>
              <a:lnSpc>
                <a:spcPct val="120000"/>
              </a:lnSpc>
              <a:spcBef>
                <a:spcPts val="1200"/>
              </a:spcBef>
            </a:pPr>
            <a:r>
              <a:rPr lang="zh-CN" altLang="en-US" sz="3200" b="1" dirty="0">
                <a:solidFill>
                  <a:schemeClr val="bg1"/>
                </a:solidFill>
                <a:sym typeface="+mn-ea"/>
              </a:rPr>
              <a:t>不及物动词与介词连用时，副词通常位于介词与动词之间</a:t>
            </a:r>
            <a:endParaRPr lang="zh-CN" altLang="en-US" sz="3200" b="1" dirty="0" smtClean="0">
              <a:solidFill>
                <a:schemeClr val="bg1"/>
              </a:solidFill>
              <a:latin typeface="思源黑体 Bold" panose="020B0800000000000000" pitchFamily="34" charset="-122"/>
              <a:ea typeface="思源黑体 Bold" panose="020B0800000000000000" pitchFamily="34" charset="-122"/>
              <a:sym typeface="+mn-ea"/>
            </a:endParaRPr>
          </a:p>
        </p:txBody>
      </p:sp>
      <p:grpSp>
        <p:nvGrpSpPr>
          <p:cNvPr id="5" name="组合 4"/>
          <p:cNvGrpSpPr/>
          <p:nvPr/>
        </p:nvGrpSpPr>
        <p:grpSpPr>
          <a:xfrm>
            <a:off x="4735021" y="1702924"/>
            <a:ext cx="2792905" cy="2533484"/>
            <a:chOff x="3630976" y="2022468"/>
            <a:chExt cx="5303372" cy="4810767"/>
          </a:xfrm>
          <a:solidFill>
            <a:schemeClr val="bg1"/>
          </a:solidFill>
        </p:grpSpPr>
        <p:sp>
          <p:nvSpPr>
            <p:cNvPr id="6" name="Freeform 19"/>
            <p:cNvSpPr/>
            <p:nvPr/>
          </p:nvSpPr>
          <p:spPr bwMode="auto">
            <a:xfrm>
              <a:off x="3987165" y="5346700"/>
              <a:ext cx="2320291" cy="1486535"/>
            </a:xfrm>
            <a:custGeom>
              <a:avLst/>
              <a:gdLst>
                <a:gd name="T0" fmla="*/ 476 w 542"/>
                <a:gd name="T1" fmla="*/ 410 h 410"/>
                <a:gd name="T2" fmla="*/ 476 w 542"/>
                <a:gd name="T3" fmla="*/ 121 h 410"/>
                <a:gd name="T4" fmla="*/ 422 w 542"/>
                <a:gd name="T5" fmla="*/ 67 h 410"/>
                <a:gd name="T6" fmla="*/ 0 w 542"/>
                <a:gd name="T7" fmla="*/ 67 h 410"/>
                <a:gd name="T8" fmla="*/ 0 w 542"/>
                <a:gd name="T9" fmla="*/ 0 h 410"/>
                <a:gd name="T10" fmla="*/ 422 w 542"/>
                <a:gd name="T11" fmla="*/ 0 h 410"/>
                <a:gd name="T12" fmla="*/ 542 w 542"/>
                <a:gd name="T13" fmla="*/ 121 h 410"/>
                <a:gd name="T14" fmla="*/ 542 w 542"/>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2" h="410">
                  <a:moveTo>
                    <a:pt x="476" y="410"/>
                  </a:moveTo>
                  <a:cubicBezTo>
                    <a:pt x="476" y="121"/>
                    <a:pt x="476" y="121"/>
                    <a:pt x="476" y="121"/>
                  </a:cubicBezTo>
                  <a:cubicBezTo>
                    <a:pt x="476" y="91"/>
                    <a:pt x="451" y="67"/>
                    <a:pt x="422" y="67"/>
                  </a:cubicBezTo>
                  <a:cubicBezTo>
                    <a:pt x="0" y="67"/>
                    <a:pt x="0" y="67"/>
                    <a:pt x="0" y="67"/>
                  </a:cubicBezTo>
                  <a:cubicBezTo>
                    <a:pt x="0" y="0"/>
                    <a:pt x="0" y="0"/>
                    <a:pt x="0" y="0"/>
                  </a:cubicBezTo>
                  <a:cubicBezTo>
                    <a:pt x="422" y="0"/>
                    <a:pt x="422" y="0"/>
                    <a:pt x="422" y="0"/>
                  </a:cubicBezTo>
                  <a:cubicBezTo>
                    <a:pt x="488" y="0"/>
                    <a:pt x="542" y="54"/>
                    <a:pt x="542" y="121"/>
                  </a:cubicBezTo>
                  <a:cubicBezTo>
                    <a:pt x="542" y="410"/>
                    <a:pt x="542" y="410"/>
                    <a:pt x="542" y="410"/>
                  </a:cubicBezTo>
                </a:path>
              </a:pathLst>
            </a:custGeom>
            <a:grpFill/>
            <a:ln>
              <a:noFill/>
            </a:ln>
          </p:spPr>
          <p:txBody>
            <a:bodyPr vert="horz" wrap="square" lIns="68580" tIns="34290" rIns="68580" bIns="34290" numCol="1" anchor="t" anchorCtr="0" compatLnSpc="1"/>
            <a:lstStyle/>
            <a:p>
              <a:pPr defTabSz="456565">
                <a:defRPr/>
              </a:pPr>
              <a:endParaRPr lang="zh-CN" altLang="en-US" kern="0">
                <a:solidFill>
                  <a:schemeClr val="bg1"/>
                </a:solidFill>
                <a:latin typeface="Century Gothic" panose="020B0502020202020204"/>
              </a:endParaRPr>
            </a:p>
          </p:txBody>
        </p:sp>
        <p:sp>
          <p:nvSpPr>
            <p:cNvPr id="7" name="Freeform 20"/>
            <p:cNvSpPr/>
            <p:nvPr/>
          </p:nvSpPr>
          <p:spPr bwMode="auto">
            <a:xfrm>
              <a:off x="6165850" y="5402580"/>
              <a:ext cx="1687830" cy="663575"/>
            </a:xfrm>
            <a:custGeom>
              <a:avLst/>
              <a:gdLst>
                <a:gd name="T0" fmla="*/ 275 w 394"/>
                <a:gd name="T1" fmla="*/ 155 h 155"/>
                <a:gd name="T2" fmla="*/ 0 w 394"/>
                <a:gd name="T3" fmla="*/ 155 h 155"/>
                <a:gd name="T4" fmla="*/ 0 w 394"/>
                <a:gd name="T5" fmla="*/ 94 h 155"/>
                <a:gd name="T6" fmla="*/ 275 w 394"/>
                <a:gd name="T7" fmla="*/ 94 h 155"/>
                <a:gd name="T8" fmla="*/ 332 w 394"/>
                <a:gd name="T9" fmla="*/ 37 h 155"/>
                <a:gd name="T10" fmla="*/ 332 w 394"/>
                <a:gd name="T11" fmla="*/ 0 h 155"/>
                <a:gd name="T12" fmla="*/ 394 w 394"/>
                <a:gd name="T13" fmla="*/ 0 h 155"/>
                <a:gd name="T14" fmla="*/ 394 w 394"/>
                <a:gd name="T15" fmla="*/ 37 h 155"/>
                <a:gd name="T16" fmla="*/ 275 w 394"/>
                <a:gd name="T17"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4" h="155">
                  <a:moveTo>
                    <a:pt x="275" y="155"/>
                  </a:moveTo>
                  <a:cubicBezTo>
                    <a:pt x="0" y="155"/>
                    <a:pt x="0" y="155"/>
                    <a:pt x="0" y="155"/>
                  </a:cubicBezTo>
                  <a:cubicBezTo>
                    <a:pt x="0" y="94"/>
                    <a:pt x="0" y="94"/>
                    <a:pt x="0" y="94"/>
                  </a:cubicBezTo>
                  <a:cubicBezTo>
                    <a:pt x="275" y="94"/>
                    <a:pt x="275" y="94"/>
                    <a:pt x="275" y="94"/>
                  </a:cubicBezTo>
                  <a:cubicBezTo>
                    <a:pt x="307" y="94"/>
                    <a:pt x="332" y="68"/>
                    <a:pt x="332" y="37"/>
                  </a:cubicBezTo>
                  <a:cubicBezTo>
                    <a:pt x="332" y="0"/>
                    <a:pt x="332" y="0"/>
                    <a:pt x="332" y="0"/>
                  </a:cubicBezTo>
                  <a:cubicBezTo>
                    <a:pt x="394" y="0"/>
                    <a:pt x="394" y="0"/>
                    <a:pt x="394" y="0"/>
                  </a:cubicBezTo>
                  <a:cubicBezTo>
                    <a:pt x="394" y="37"/>
                    <a:pt x="394" y="37"/>
                    <a:pt x="394" y="37"/>
                  </a:cubicBezTo>
                  <a:cubicBezTo>
                    <a:pt x="394" y="102"/>
                    <a:pt x="341" y="155"/>
                    <a:pt x="275" y="155"/>
                  </a:cubicBezTo>
                  <a:close/>
                </a:path>
              </a:pathLst>
            </a:custGeom>
            <a:grpFill/>
            <a:ln>
              <a:noFill/>
            </a:ln>
            <a:effectLst/>
          </p:spPr>
          <p:txBody>
            <a:bodyPr vert="horz" wrap="square" lIns="68580" tIns="34290" rIns="68580" bIns="34290" numCol="1" anchor="t" anchorCtr="0" compatLnSpc="1"/>
            <a:lstStyle/>
            <a:p>
              <a:pPr defTabSz="456565">
                <a:defRPr/>
              </a:pPr>
              <a:endParaRPr lang="zh-CN" altLang="en-US" kern="0">
                <a:solidFill>
                  <a:schemeClr val="bg1"/>
                </a:solidFill>
                <a:latin typeface="Century Gothic" panose="020B0502020202020204"/>
              </a:endParaRPr>
            </a:p>
          </p:txBody>
        </p:sp>
        <p:sp>
          <p:nvSpPr>
            <p:cNvPr id="8" name="Freeform 21"/>
            <p:cNvSpPr/>
            <p:nvPr/>
          </p:nvSpPr>
          <p:spPr bwMode="auto">
            <a:xfrm>
              <a:off x="6384925" y="3180715"/>
              <a:ext cx="1540510" cy="628650"/>
            </a:xfrm>
            <a:custGeom>
              <a:avLst/>
              <a:gdLst>
                <a:gd name="T0" fmla="*/ 250 w 360"/>
                <a:gd name="T1" fmla="*/ 147 h 147"/>
                <a:gd name="T2" fmla="*/ 0 w 360"/>
                <a:gd name="T3" fmla="*/ 147 h 147"/>
                <a:gd name="T4" fmla="*/ 0 w 360"/>
                <a:gd name="T5" fmla="*/ 102 h 147"/>
                <a:gd name="T6" fmla="*/ 250 w 360"/>
                <a:gd name="T7" fmla="*/ 102 h 147"/>
                <a:gd name="T8" fmla="*/ 315 w 360"/>
                <a:gd name="T9" fmla="*/ 37 h 147"/>
                <a:gd name="T10" fmla="*/ 315 w 360"/>
                <a:gd name="T11" fmla="*/ 0 h 147"/>
                <a:gd name="T12" fmla="*/ 360 w 360"/>
                <a:gd name="T13" fmla="*/ 0 h 147"/>
                <a:gd name="T14" fmla="*/ 360 w 360"/>
                <a:gd name="T15" fmla="*/ 37 h 147"/>
                <a:gd name="T16" fmla="*/ 250 w 360"/>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0" h="147">
                  <a:moveTo>
                    <a:pt x="250" y="147"/>
                  </a:moveTo>
                  <a:cubicBezTo>
                    <a:pt x="0" y="147"/>
                    <a:pt x="0" y="147"/>
                    <a:pt x="0" y="147"/>
                  </a:cubicBezTo>
                  <a:cubicBezTo>
                    <a:pt x="0" y="102"/>
                    <a:pt x="0" y="102"/>
                    <a:pt x="0" y="102"/>
                  </a:cubicBezTo>
                  <a:cubicBezTo>
                    <a:pt x="250" y="102"/>
                    <a:pt x="250" y="102"/>
                    <a:pt x="250" y="102"/>
                  </a:cubicBezTo>
                  <a:cubicBezTo>
                    <a:pt x="286" y="102"/>
                    <a:pt x="315" y="73"/>
                    <a:pt x="315" y="37"/>
                  </a:cubicBezTo>
                  <a:cubicBezTo>
                    <a:pt x="315" y="0"/>
                    <a:pt x="315" y="0"/>
                    <a:pt x="315" y="0"/>
                  </a:cubicBezTo>
                  <a:cubicBezTo>
                    <a:pt x="360" y="0"/>
                    <a:pt x="360" y="0"/>
                    <a:pt x="360" y="0"/>
                  </a:cubicBezTo>
                  <a:cubicBezTo>
                    <a:pt x="360" y="37"/>
                    <a:pt x="360" y="37"/>
                    <a:pt x="360" y="37"/>
                  </a:cubicBezTo>
                  <a:cubicBezTo>
                    <a:pt x="360" y="98"/>
                    <a:pt x="311" y="147"/>
                    <a:pt x="250" y="147"/>
                  </a:cubicBezTo>
                  <a:close/>
                </a:path>
              </a:pathLst>
            </a:custGeom>
            <a:grpFill/>
            <a:ln>
              <a:noFill/>
            </a:ln>
            <a:effectLst/>
          </p:spPr>
          <p:txBody>
            <a:bodyPr vert="horz" wrap="square" lIns="68580" tIns="34290" rIns="68580" bIns="34290" numCol="1" anchor="t" anchorCtr="0" compatLnSpc="1"/>
            <a:lstStyle/>
            <a:p>
              <a:pPr defTabSz="456565">
                <a:defRPr/>
              </a:pPr>
              <a:endParaRPr lang="zh-CN" altLang="en-US" kern="0">
                <a:solidFill>
                  <a:schemeClr val="bg1"/>
                </a:solidFill>
                <a:latin typeface="Century Gothic" panose="020B0502020202020204"/>
              </a:endParaRPr>
            </a:p>
          </p:txBody>
        </p:sp>
        <p:sp>
          <p:nvSpPr>
            <p:cNvPr id="9" name="Freeform 22"/>
            <p:cNvSpPr/>
            <p:nvPr/>
          </p:nvSpPr>
          <p:spPr bwMode="auto">
            <a:xfrm>
              <a:off x="5279390" y="3950970"/>
              <a:ext cx="668655" cy="1546225"/>
            </a:xfrm>
            <a:custGeom>
              <a:avLst/>
              <a:gdLst>
                <a:gd name="T0" fmla="*/ 156 w 156"/>
                <a:gd name="T1" fmla="*/ 361 h 361"/>
                <a:gd name="T2" fmla="*/ 95 w 156"/>
                <a:gd name="T3" fmla="*/ 361 h 361"/>
                <a:gd name="T4" fmla="*/ 95 w 156"/>
                <a:gd name="T5" fmla="*/ 118 h 361"/>
                <a:gd name="T6" fmla="*/ 38 w 156"/>
                <a:gd name="T7" fmla="*/ 61 h 361"/>
                <a:gd name="T8" fmla="*/ 0 w 156"/>
                <a:gd name="T9" fmla="*/ 61 h 361"/>
                <a:gd name="T10" fmla="*/ 0 w 156"/>
                <a:gd name="T11" fmla="*/ 0 h 361"/>
                <a:gd name="T12" fmla="*/ 38 w 156"/>
                <a:gd name="T13" fmla="*/ 0 h 361"/>
                <a:gd name="T14" fmla="*/ 156 w 156"/>
                <a:gd name="T15" fmla="*/ 118 h 361"/>
                <a:gd name="T16" fmla="*/ 156 w 156"/>
                <a:gd name="T17" fmla="*/ 36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361">
                  <a:moveTo>
                    <a:pt x="156" y="361"/>
                  </a:moveTo>
                  <a:cubicBezTo>
                    <a:pt x="95" y="361"/>
                    <a:pt x="95" y="361"/>
                    <a:pt x="95" y="361"/>
                  </a:cubicBezTo>
                  <a:cubicBezTo>
                    <a:pt x="95" y="118"/>
                    <a:pt x="95" y="118"/>
                    <a:pt x="95" y="118"/>
                  </a:cubicBezTo>
                  <a:cubicBezTo>
                    <a:pt x="95" y="87"/>
                    <a:pt x="69" y="61"/>
                    <a:pt x="38" y="61"/>
                  </a:cubicBezTo>
                  <a:cubicBezTo>
                    <a:pt x="0" y="61"/>
                    <a:pt x="0" y="61"/>
                    <a:pt x="0" y="61"/>
                  </a:cubicBezTo>
                  <a:cubicBezTo>
                    <a:pt x="0" y="0"/>
                    <a:pt x="0" y="0"/>
                    <a:pt x="0" y="0"/>
                  </a:cubicBezTo>
                  <a:cubicBezTo>
                    <a:pt x="38" y="0"/>
                    <a:pt x="38" y="0"/>
                    <a:pt x="38" y="0"/>
                  </a:cubicBezTo>
                  <a:cubicBezTo>
                    <a:pt x="103" y="0"/>
                    <a:pt x="156" y="53"/>
                    <a:pt x="156" y="118"/>
                  </a:cubicBezTo>
                  <a:lnTo>
                    <a:pt x="156" y="361"/>
                  </a:lnTo>
                  <a:close/>
                </a:path>
              </a:pathLst>
            </a:custGeom>
            <a:grpFill/>
            <a:ln>
              <a:noFill/>
            </a:ln>
            <a:effectLst/>
          </p:spPr>
          <p:txBody>
            <a:bodyPr vert="horz" wrap="square" lIns="68580" tIns="34290" rIns="68580" bIns="34290" numCol="1" anchor="t" anchorCtr="0" compatLnSpc="1"/>
            <a:lstStyle/>
            <a:p>
              <a:pPr defTabSz="456565">
                <a:defRPr/>
              </a:pPr>
              <a:endParaRPr lang="zh-CN" altLang="en-US" kern="0">
                <a:solidFill>
                  <a:schemeClr val="bg1"/>
                </a:solidFill>
                <a:latin typeface="Century Gothic" panose="020B0502020202020204"/>
              </a:endParaRPr>
            </a:p>
          </p:txBody>
        </p:sp>
        <p:sp>
          <p:nvSpPr>
            <p:cNvPr id="10" name="Freeform 23"/>
            <p:cNvSpPr/>
            <p:nvPr/>
          </p:nvSpPr>
          <p:spPr bwMode="auto">
            <a:xfrm>
              <a:off x="6689725" y="4481830"/>
              <a:ext cx="1874520" cy="1499235"/>
            </a:xfrm>
            <a:custGeom>
              <a:avLst/>
              <a:gdLst>
                <a:gd name="T0" fmla="*/ 54 w 438"/>
                <a:gd name="T1" fmla="*/ 350 h 350"/>
                <a:gd name="T2" fmla="*/ 0 w 438"/>
                <a:gd name="T3" fmla="*/ 350 h 350"/>
                <a:gd name="T4" fmla="*/ 0 w 438"/>
                <a:gd name="T5" fmla="*/ 114 h 350"/>
                <a:gd name="T6" fmla="*/ 115 w 438"/>
                <a:gd name="T7" fmla="*/ 0 h 350"/>
                <a:gd name="T8" fmla="*/ 438 w 438"/>
                <a:gd name="T9" fmla="*/ 0 h 350"/>
                <a:gd name="T10" fmla="*/ 438 w 438"/>
                <a:gd name="T11" fmla="*/ 53 h 350"/>
                <a:gd name="T12" fmla="*/ 115 w 438"/>
                <a:gd name="T13" fmla="*/ 53 h 350"/>
                <a:gd name="T14" fmla="*/ 54 w 438"/>
                <a:gd name="T15" fmla="*/ 114 h 350"/>
                <a:gd name="T16" fmla="*/ 54 w 438"/>
                <a:gd name="T17" fmla="*/ 35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8" h="350">
                  <a:moveTo>
                    <a:pt x="54" y="350"/>
                  </a:moveTo>
                  <a:cubicBezTo>
                    <a:pt x="0" y="350"/>
                    <a:pt x="0" y="350"/>
                    <a:pt x="0" y="350"/>
                  </a:cubicBezTo>
                  <a:cubicBezTo>
                    <a:pt x="0" y="114"/>
                    <a:pt x="0" y="114"/>
                    <a:pt x="0" y="114"/>
                  </a:cubicBezTo>
                  <a:cubicBezTo>
                    <a:pt x="0" y="51"/>
                    <a:pt x="52" y="0"/>
                    <a:pt x="115" y="0"/>
                  </a:cubicBezTo>
                  <a:cubicBezTo>
                    <a:pt x="438" y="0"/>
                    <a:pt x="438" y="0"/>
                    <a:pt x="438" y="0"/>
                  </a:cubicBezTo>
                  <a:cubicBezTo>
                    <a:pt x="438" y="53"/>
                    <a:pt x="438" y="53"/>
                    <a:pt x="438" y="53"/>
                  </a:cubicBezTo>
                  <a:cubicBezTo>
                    <a:pt x="115" y="53"/>
                    <a:pt x="115" y="53"/>
                    <a:pt x="115" y="53"/>
                  </a:cubicBezTo>
                  <a:cubicBezTo>
                    <a:pt x="81" y="53"/>
                    <a:pt x="54" y="80"/>
                    <a:pt x="54" y="114"/>
                  </a:cubicBezTo>
                  <a:lnTo>
                    <a:pt x="54" y="350"/>
                  </a:lnTo>
                  <a:close/>
                </a:path>
              </a:pathLst>
            </a:custGeom>
            <a:grpFill/>
            <a:ln>
              <a:noFill/>
            </a:ln>
            <a:effectLst/>
          </p:spPr>
          <p:txBody>
            <a:bodyPr vert="horz" wrap="square" lIns="68580" tIns="34290" rIns="68580" bIns="34290" numCol="1" anchor="t" anchorCtr="0" compatLnSpc="1"/>
            <a:lstStyle/>
            <a:p>
              <a:pPr defTabSz="456565">
                <a:defRPr/>
              </a:pPr>
              <a:endParaRPr lang="zh-CN" altLang="en-US" kern="0">
                <a:solidFill>
                  <a:schemeClr val="bg1"/>
                </a:solidFill>
                <a:latin typeface="Century Gothic" panose="020B0502020202020204"/>
              </a:endParaRPr>
            </a:p>
          </p:txBody>
        </p:sp>
        <p:sp>
          <p:nvSpPr>
            <p:cNvPr id="11" name="Freeform 24"/>
            <p:cNvSpPr/>
            <p:nvPr/>
          </p:nvSpPr>
          <p:spPr bwMode="auto">
            <a:xfrm>
              <a:off x="4685030" y="2671445"/>
              <a:ext cx="1622425" cy="628650"/>
            </a:xfrm>
            <a:custGeom>
              <a:avLst/>
              <a:gdLst>
                <a:gd name="T0" fmla="*/ 379 w 379"/>
                <a:gd name="T1" fmla="*/ 147 h 147"/>
                <a:gd name="T2" fmla="*/ 110 w 379"/>
                <a:gd name="T3" fmla="*/ 147 h 147"/>
                <a:gd name="T4" fmla="*/ 0 w 379"/>
                <a:gd name="T5" fmla="*/ 37 h 147"/>
                <a:gd name="T6" fmla="*/ 0 w 379"/>
                <a:gd name="T7" fmla="*/ 0 h 147"/>
                <a:gd name="T8" fmla="*/ 45 w 379"/>
                <a:gd name="T9" fmla="*/ 0 h 147"/>
                <a:gd name="T10" fmla="*/ 45 w 379"/>
                <a:gd name="T11" fmla="*/ 37 h 147"/>
                <a:gd name="T12" fmla="*/ 110 w 379"/>
                <a:gd name="T13" fmla="*/ 102 h 147"/>
                <a:gd name="T14" fmla="*/ 379 w 379"/>
                <a:gd name="T15" fmla="*/ 102 h 147"/>
                <a:gd name="T16" fmla="*/ 379 w 379"/>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7">
                  <a:moveTo>
                    <a:pt x="379" y="147"/>
                  </a:moveTo>
                  <a:cubicBezTo>
                    <a:pt x="110" y="147"/>
                    <a:pt x="110" y="147"/>
                    <a:pt x="110" y="147"/>
                  </a:cubicBezTo>
                  <a:cubicBezTo>
                    <a:pt x="49" y="147"/>
                    <a:pt x="0" y="98"/>
                    <a:pt x="0" y="37"/>
                  </a:cubicBezTo>
                  <a:cubicBezTo>
                    <a:pt x="0" y="0"/>
                    <a:pt x="0" y="0"/>
                    <a:pt x="0" y="0"/>
                  </a:cubicBezTo>
                  <a:cubicBezTo>
                    <a:pt x="45" y="0"/>
                    <a:pt x="45" y="0"/>
                    <a:pt x="45" y="0"/>
                  </a:cubicBezTo>
                  <a:cubicBezTo>
                    <a:pt x="45" y="37"/>
                    <a:pt x="45" y="37"/>
                    <a:pt x="45" y="37"/>
                  </a:cubicBezTo>
                  <a:cubicBezTo>
                    <a:pt x="45" y="73"/>
                    <a:pt x="74" y="102"/>
                    <a:pt x="110" y="102"/>
                  </a:cubicBezTo>
                  <a:cubicBezTo>
                    <a:pt x="379" y="102"/>
                    <a:pt x="379" y="102"/>
                    <a:pt x="379" y="102"/>
                  </a:cubicBezTo>
                  <a:lnTo>
                    <a:pt x="379" y="147"/>
                  </a:lnTo>
                  <a:close/>
                </a:path>
              </a:pathLst>
            </a:custGeom>
            <a:grpFill/>
            <a:ln>
              <a:noFill/>
            </a:ln>
            <a:effectLst/>
          </p:spPr>
          <p:txBody>
            <a:bodyPr vert="horz" wrap="square" lIns="68580" tIns="34290" rIns="68580" bIns="34290" numCol="1" anchor="t" anchorCtr="0" compatLnSpc="1"/>
            <a:lstStyle/>
            <a:p>
              <a:pPr defTabSz="456565">
                <a:defRPr/>
              </a:pPr>
              <a:endParaRPr lang="zh-CN" altLang="en-US" kern="0">
                <a:solidFill>
                  <a:schemeClr val="bg1"/>
                </a:solidFill>
                <a:latin typeface="Century Gothic" panose="020B0502020202020204"/>
              </a:endParaRPr>
            </a:p>
          </p:txBody>
        </p:sp>
        <p:sp>
          <p:nvSpPr>
            <p:cNvPr id="12" name="Freeform 25"/>
            <p:cNvSpPr/>
            <p:nvPr/>
          </p:nvSpPr>
          <p:spPr bwMode="auto">
            <a:xfrm>
              <a:off x="4540250" y="4293870"/>
              <a:ext cx="1270635" cy="647065"/>
            </a:xfrm>
            <a:custGeom>
              <a:avLst/>
              <a:gdLst>
                <a:gd name="T0" fmla="*/ 297 w 297"/>
                <a:gd name="T1" fmla="*/ 151 h 151"/>
                <a:gd name="T2" fmla="*/ 114 w 297"/>
                <a:gd name="T3" fmla="*/ 151 h 151"/>
                <a:gd name="T4" fmla="*/ 0 w 297"/>
                <a:gd name="T5" fmla="*/ 37 h 151"/>
                <a:gd name="T6" fmla="*/ 0 w 297"/>
                <a:gd name="T7" fmla="*/ 0 h 151"/>
                <a:gd name="T8" fmla="*/ 53 w 297"/>
                <a:gd name="T9" fmla="*/ 0 h 151"/>
                <a:gd name="T10" fmla="*/ 53 w 297"/>
                <a:gd name="T11" fmla="*/ 37 h 151"/>
                <a:gd name="T12" fmla="*/ 114 w 297"/>
                <a:gd name="T13" fmla="*/ 98 h 151"/>
                <a:gd name="T14" fmla="*/ 297 w 297"/>
                <a:gd name="T15" fmla="*/ 98 h 151"/>
                <a:gd name="T16" fmla="*/ 297 w 297"/>
                <a:gd name="T17"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51">
                  <a:moveTo>
                    <a:pt x="297" y="151"/>
                  </a:moveTo>
                  <a:cubicBezTo>
                    <a:pt x="114" y="151"/>
                    <a:pt x="114" y="151"/>
                    <a:pt x="114" y="151"/>
                  </a:cubicBezTo>
                  <a:cubicBezTo>
                    <a:pt x="51" y="151"/>
                    <a:pt x="0" y="100"/>
                    <a:pt x="0" y="37"/>
                  </a:cubicBezTo>
                  <a:cubicBezTo>
                    <a:pt x="0" y="0"/>
                    <a:pt x="0" y="0"/>
                    <a:pt x="0" y="0"/>
                  </a:cubicBezTo>
                  <a:cubicBezTo>
                    <a:pt x="53" y="0"/>
                    <a:pt x="53" y="0"/>
                    <a:pt x="53" y="0"/>
                  </a:cubicBezTo>
                  <a:cubicBezTo>
                    <a:pt x="53" y="37"/>
                    <a:pt x="53" y="37"/>
                    <a:pt x="53" y="37"/>
                  </a:cubicBezTo>
                  <a:cubicBezTo>
                    <a:pt x="53" y="71"/>
                    <a:pt x="81" y="98"/>
                    <a:pt x="114" y="98"/>
                  </a:cubicBezTo>
                  <a:cubicBezTo>
                    <a:pt x="297" y="98"/>
                    <a:pt x="297" y="98"/>
                    <a:pt x="297" y="98"/>
                  </a:cubicBezTo>
                  <a:lnTo>
                    <a:pt x="297" y="151"/>
                  </a:lnTo>
                  <a:close/>
                </a:path>
              </a:pathLst>
            </a:custGeom>
            <a:grpFill/>
            <a:ln>
              <a:noFill/>
            </a:ln>
            <a:effectLst/>
          </p:spPr>
          <p:txBody>
            <a:bodyPr vert="horz" wrap="square" lIns="68580" tIns="34290" rIns="68580" bIns="34290" numCol="1" anchor="t" anchorCtr="0" compatLnSpc="1"/>
            <a:lstStyle/>
            <a:p>
              <a:pPr defTabSz="456565">
                <a:defRPr/>
              </a:pPr>
              <a:endParaRPr lang="zh-CN" altLang="en-US" kern="0">
                <a:solidFill>
                  <a:schemeClr val="bg1"/>
                </a:solidFill>
                <a:latin typeface="Century Gothic" panose="020B0502020202020204"/>
              </a:endParaRPr>
            </a:p>
          </p:txBody>
        </p:sp>
        <p:sp>
          <p:nvSpPr>
            <p:cNvPr id="13" name="Freeform 26"/>
            <p:cNvSpPr/>
            <p:nvPr/>
          </p:nvSpPr>
          <p:spPr bwMode="auto">
            <a:xfrm>
              <a:off x="5829300" y="3331210"/>
              <a:ext cx="647065" cy="1270635"/>
            </a:xfrm>
            <a:custGeom>
              <a:avLst/>
              <a:gdLst>
                <a:gd name="T0" fmla="*/ 37 w 151"/>
                <a:gd name="T1" fmla="*/ 297 h 297"/>
                <a:gd name="T2" fmla="*/ 0 w 151"/>
                <a:gd name="T3" fmla="*/ 297 h 297"/>
                <a:gd name="T4" fmla="*/ 0 w 151"/>
                <a:gd name="T5" fmla="*/ 244 h 297"/>
                <a:gd name="T6" fmla="*/ 37 w 151"/>
                <a:gd name="T7" fmla="*/ 244 h 297"/>
                <a:gd name="T8" fmla="*/ 98 w 151"/>
                <a:gd name="T9" fmla="*/ 183 h 297"/>
                <a:gd name="T10" fmla="*/ 98 w 151"/>
                <a:gd name="T11" fmla="*/ 0 h 297"/>
                <a:gd name="T12" fmla="*/ 151 w 151"/>
                <a:gd name="T13" fmla="*/ 0 h 297"/>
                <a:gd name="T14" fmla="*/ 151 w 151"/>
                <a:gd name="T15" fmla="*/ 183 h 297"/>
                <a:gd name="T16" fmla="*/ 37 w 151"/>
                <a:gd name="T17" fmla="*/ 29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97">
                  <a:moveTo>
                    <a:pt x="37" y="297"/>
                  </a:moveTo>
                  <a:cubicBezTo>
                    <a:pt x="0" y="297"/>
                    <a:pt x="0" y="297"/>
                    <a:pt x="0" y="297"/>
                  </a:cubicBezTo>
                  <a:cubicBezTo>
                    <a:pt x="0" y="244"/>
                    <a:pt x="0" y="244"/>
                    <a:pt x="0" y="244"/>
                  </a:cubicBezTo>
                  <a:cubicBezTo>
                    <a:pt x="37" y="244"/>
                    <a:pt x="37" y="244"/>
                    <a:pt x="37" y="244"/>
                  </a:cubicBezTo>
                  <a:cubicBezTo>
                    <a:pt x="71" y="244"/>
                    <a:pt x="98" y="216"/>
                    <a:pt x="98" y="183"/>
                  </a:cubicBezTo>
                  <a:cubicBezTo>
                    <a:pt x="98" y="0"/>
                    <a:pt x="98" y="0"/>
                    <a:pt x="98" y="0"/>
                  </a:cubicBezTo>
                  <a:cubicBezTo>
                    <a:pt x="151" y="0"/>
                    <a:pt x="151" y="0"/>
                    <a:pt x="151" y="0"/>
                  </a:cubicBezTo>
                  <a:cubicBezTo>
                    <a:pt x="151" y="183"/>
                    <a:pt x="151" y="183"/>
                    <a:pt x="151" y="183"/>
                  </a:cubicBezTo>
                  <a:cubicBezTo>
                    <a:pt x="151" y="246"/>
                    <a:pt x="100" y="297"/>
                    <a:pt x="37" y="297"/>
                  </a:cubicBezTo>
                  <a:close/>
                </a:path>
              </a:pathLst>
            </a:custGeom>
            <a:grpFill/>
            <a:ln>
              <a:noFill/>
            </a:ln>
            <a:effectLst/>
          </p:spPr>
          <p:txBody>
            <a:bodyPr vert="horz" wrap="square" lIns="68580" tIns="34290" rIns="68580" bIns="34290" numCol="1" anchor="t" anchorCtr="0" compatLnSpc="1"/>
            <a:lstStyle/>
            <a:p>
              <a:pPr defTabSz="456565">
                <a:defRPr/>
              </a:pPr>
              <a:endParaRPr lang="zh-CN" altLang="en-US" kern="0">
                <a:solidFill>
                  <a:schemeClr val="bg1"/>
                </a:solidFill>
                <a:latin typeface="Century Gothic" panose="020B0502020202020204"/>
              </a:endParaRPr>
            </a:p>
          </p:txBody>
        </p:sp>
        <p:sp>
          <p:nvSpPr>
            <p:cNvPr id="14" name="Freeform 27"/>
            <p:cNvSpPr/>
            <p:nvPr/>
          </p:nvSpPr>
          <p:spPr bwMode="auto">
            <a:xfrm>
              <a:off x="6249670" y="2115185"/>
              <a:ext cx="650875" cy="1270635"/>
            </a:xfrm>
            <a:custGeom>
              <a:avLst/>
              <a:gdLst>
                <a:gd name="T0" fmla="*/ 53 w 152"/>
                <a:gd name="T1" fmla="*/ 297 h 297"/>
                <a:gd name="T2" fmla="*/ 0 w 152"/>
                <a:gd name="T3" fmla="*/ 297 h 297"/>
                <a:gd name="T4" fmla="*/ 0 w 152"/>
                <a:gd name="T5" fmla="*/ 114 h 297"/>
                <a:gd name="T6" fmla="*/ 114 w 152"/>
                <a:gd name="T7" fmla="*/ 0 h 297"/>
                <a:gd name="T8" fmla="*/ 152 w 152"/>
                <a:gd name="T9" fmla="*/ 0 h 297"/>
                <a:gd name="T10" fmla="*/ 152 w 152"/>
                <a:gd name="T11" fmla="*/ 53 h 297"/>
                <a:gd name="T12" fmla="*/ 114 w 152"/>
                <a:gd name="T13" fmla="*/ 53 h 297"/>
                <a:gd name="T14" fmla="*/ 53 w 152"/>
                <a:gd name="T15" fmla="*/ 114 h 297"/>
                <a:gd name="T16" fmla="*/ 53 w 152"/>
                <a:gd name="T17" fmla="*/ 29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297">
                  <a:moveTo>
                    <a:pt x="53" y="297"/>
                  </a:moveTo>
                  <a:cubicBezTo>
                    <a:pt x="0" y="297"/>
                    <a:pt x="0" y="297"/>
                    <a:pt x="0" y="297"/>
                  </a:cubicBezTo>
                  <a:cubicBezTo>
                    <a:pt x="0" y="114"/>
                    <a:pt x="0" y="114"/>
                    <a:pt x="0" y="114"/>
                  </a:cubicBezTo>
                  <a:cubicBezTo>
                    <a:pt x="0" y="51"/>
                    <a:pt x="51" y="0"/>
                    <a:pt x="114" y="0"/>
                  </a:cubicBezTo>
                  <a:cubicBezTo>
                    <a:pt x="152" y="0"/>
                    <a:pt x="152" y="0"/>
                    <a:pt x="152" y="0"/>
                  </a:cubicBezTo>
                  <a:cubicBezTo>
                    <a:pt x="152" y="53"/>
                    <a:pt x="152" y="53"/>
                    <a:pt x="152" y="53"/>
                  </a:cubicBezTo>
                  <a:cubicBezTo>
                    <a:pt x="114" y="53"/>
                    <a:pt x="114" y="53"/>
                    <a:pt x="114" y="53"/>
                  </a:cubicBezTo>
                  <a:cubicBezTo>
                    <a:pt x="81" y="53"/>
                    <a:pt x="53" y="80"/>
                    <a:pt x="53" y="114"/>
                  </a:cubicBezTo>
                  <a:lnTo>
                    <a:pt x="53" y="297"/>
                  </a:lnTo>
                  <a:close/>
                </a:path>
              </a:pathLst>
            </a:custGeom>
            <a:grpFill/>
            <a:ln>
              <a:noFill/>
            </a:ln>
            <a:effectLst/>
          </p:spPr>
          <p:txBody>
            <a:bodyPr vert="horz" wrap="square" lIns="68580" tIns="34290" rIns="68580" bIns="34290" numCol="1" anchor="t" anchorCtr="0" compatLnSpc="1"/>
            <a:lstStyle/>
            <a:p>
              <a:pPr defTabSz="456565">
                <a:defRPr/>
              </a:pPr>
              <a:endParaRPr lang="zh-CN" altLang="en-US" kern="0">
                <a:solidFill>
                  <a:schemeClr val="bg1"/>
                </a:solidFill>
                <a:latin typeface="Century Gothic" panose="020B0502020202020204"/>
              </a:endParaRPr>
            </a:p>
          </p:txBody>
        </p:sp>
        <p:sp>
          <p:nvSpPr>
            <p:cNvPr id="15" name="椭圆 14"/>
            <p:cNvSpPr/>
            <p:nvPr/>
          </p:nvSpPr>
          <p:spPr>
            <a:xfrm>
              <a:off x="3630976" y="5248704"/>
              <a:ext cx="387985" cy="387986"/>
            </a:xfrm>
            <a:prstGeom prst="ellipse">
              <a:avLst/>
            </a:prstGeom>
            <a:noFill/>
            <a:ln w="38100" cap="flat" cmpd="sng" algn="ctr">
              <a:solidFill>
                <a:schemeClr val="bg1"/>
              </a:solidFill>
              <a:prstDash val="solid"/>
            </a:ln>
            <a:effectLst/>
          </p:spPr>
          <p:txBody>
            <a:bodyPr lIns="68580" tIns="34290" rIns="68580" bIns="34290" rtlCol="0" anchor="ctr"/>
            <a:lstStyle/>
            <a:p>
              <a:pPr algn="ctr" defTabSz="456565"/>
              <a:endParaRPr lang="zh-CN" altLang="en-US" kern="0">
                <a:solidFill>
                  <a:schemeClr val="bg1"/>
                </a:solidFill>
                <a:latin typeface="Century Gothic" panose="020B0502020202020204"/>
                <a:ea typeface="微软雅黑" panose="020B0503020204020204" pitchFamily="34" charset="-122"/>
              </a:endParaRPr>
            </a:p>
          </p:txBody>
        </p:sp>
        <p:sp>
          <p:nvSpPr>
            <p:cNvPr id="16" name="椭圆 15"/>
            <p:cNvSpPr/>
            <p:nvPr/>
          </p:nvSpPr>
          <p:spPr>
            <a:xfrm>
              <a:off x="4467227" y="3930354"/>
              <a:ext cx="387985" cy="387986"/>
            </a:xfrm>
            <a:prstGeom prst="ellipse">
              <a:avLst/>
            </a:prstGeom>
            <a:noFill/>
            <a:ln w="38100" cap="flat" cmpd="sng" algn="ctr">
              <a:solidFill>
                <a:schemeClr val="bg1"/>
              </a:solidFill>
              <a:prstDash val="solid"/>
            </a:ln>
            <a:effectLst/>
          </p:spPr>
          <p:txBody>
            <a:bodyPr lIns="68580" tIns="34290" rIns="68580" bIns="34290" rtlCol="0" anchor="ctr"/>
            <a:lstStyle/>
            <a:p>
              <a:pPr algn="ctr" defTabSz="456565"/>
              <a:endParaRPr lang="zh-CN" altLang="en-US" kern="0">
                <a:solidFill>
                  <a:schemeClr val="bg1"/>
                </a:solidFill>
                <a:latin typeface="Century Gothic" panose="020B0502020202020204"/>
                <a:ea typeface="微软雅黑" panose="020B0503020204020204" pitchFamily="34" charset="-122"/>
              </a:endParaRPr>
            </a:p>
          </p:txBody>
        </p:sp>
        <p:sp>
          <p:nvSpPr>
            <p:cNvPr id="17" name="椭圆 16"/>
            <p:cNvSpPr/>
            <p:nvPr/>
          </p:nvSpPr>
          <p:spPr>
            <a:xfrm>
              <a:off x="8546363" y="4407535"/>
              <a:ext cx="387985" cy="387986"/>
            </a:xfrm>
            <a:prstGeom prst="ellipse">
              <a:avLst/>
            </a:prstGeom>
            <a:noFill/>
            <a:ln w="38100" cap="flat" cmpd="sng" algn="ctr">
              <a:solidFill>
                <a:schemeClr val="bg1"/>
              </a:solidFill>
              <a:prstDash val="solid"/>
            </a:ln>
            <a:effectLst/>
          </p:spPr>
          <p:txBody>
            <a:bodyPr lIns="68580" tIns="34290" rIns="68580" bIns="34290" rtlCol="0" anchor="ctr"/>
            <a:lstStyle/>
            <a:p>
              <a:pPr algn="ctr" defTabSz="456565"/>
              <a:endParaRPr lang="zh-CN" altLang="en-US" kern="0">
                <a:solidFill>
                  <a:schemeClr val="bg1"/>
                </a:solidFill>
                <a:latin typeface="Century Gothic" panose="020B0502020202020204"/>
                <a:ea typeface="微软雅黑" panose="020B0503020204020204" pitchFamily="34" charset="-122"/>
              </a:endParaRPr>
            </a:p>
          </p:txBody>
        </p:sp>
        <p:sp>
          <p:nvSpPr>
            <p:cNvPr id="18" name="椭圆 17"/>
            <p:cNvSpPr/>
            <p:nvPr/>
          </p:nvSpPr>
          <p:spPr>
            <a:xfrm>
              <a:off x="7642867" y="2825171"/>
              <a:ext cx="387985" cy="387986"/>
            </a:xfrm>
            <a:prstGeom prst="ellipse">
              <a:avLst/>
            </a:prstGeom>
            <a:noFill/>
            <a:ln w="38100" cap="flat" cmpd="sng" algn="ctr">
              <a:solidFill>
                <a:schemeClr val="bg1"/>
              </a:solidFill>
              <a:prstDash val="solid"/>
            </a:ln>
            <a:effectLst/>
          </p:spPr>
          <p:txBody>
            <a:bodyPr lIns="68580" tIns="34290" rIns="68580" bIns="34290" rtlCol="0" anchor="ctr"/>
            <a:lstStyle/>
            <a:p>
              <a:pPr algn="ctr" defTabSz="456565"/>
              <a:endParaRPr lang="zh-CN" altLang="en-US" kern="0">
                <a:solidFill>
                  <a:schemeClr val="bg1"/>
                </a:solidFill>
                <a:latin typeface="Century Gothic" panose="020B0502020202020204"/>
                <a:ea typeface="微软雅黑" panose="020B0503020204020204" pitchFamily="34" charset="-122"/>
              </a:endParaRPr>
            </a:p>
          </p:txBody>
        </p:sp>
        <p:sp>
          <p:nvSpPr>
            <p:cNvPr id="19" name="椭圆 18"/>
            <p:cNvSpPr/>
            <p:nvPr/>
          </p:nvSpPr>
          <p:spPr>
            <a:xfrm>
              <a:off x="4570026" y="2316300"/>
              <a:ext cx="387985" cy="387986"/>
            </a:xfrm>
            <a:prstGeom prst="ellipse">
              <a:avLst/>
            </a:prstGeom>
            <a:noFill/>
            <a:ln w="38100" cap="flat" cmpd="sng" algn="ctr">
              <a:solidFill>
                <a:schemeClr val="bg1"/>
              </a:solidFill>
              <a:prstDash val="solid"/>
            </a:ln>
            <a:effectLst/>
          </p:spPr>
          <p:txBody>
            <a:bodyPr lIns="68580" tIns="34290" rIns="68580" bIns="34290" rtlCol="0" anchor="ctr"/>
            <a:lstStyle/>
            <a:p>
              <a:pPr algn="ctr" defTabSz="456565">
                <a:defRPr/>
              </a:pPr>
              <a:endParaRPr lang="zh-CN" altLang="en-US" kern="0">
                <a:solidFill>
                  <a:schemeClr val="bg1"/>
                </a:solidFill>
                <a:latin typeface="Century Gothic" panose="020B0502020202020204"/>
                <a:ea typeface="微软雅黑" panose="020B0503020204020204" pitchFamily="34" charset="-122"/>
              </a:endParaRPr>
            </a:p>
          </p:txBody>
        </p:sp>
        <p:sp>
          <p:nvSpPr>
            <p:cNvPr id="20" name="椭圆 19"/>
            <p:cNvSpPr/>
            <p:nvPr/>
          </p:nvSpPr>
          <p:spPr>
            <a:xfrm>
              <a:off x="6881381" y="2022468"/>
              <a:ext cx="387985" cy="387986"/>
            </a:xfrm>
            <a:prstGeom prst="ellipse">
              <a:avLst/>
            </a:prstGeom>
            <a:noFill/>
            <a:ln w="38100" cap="flat" cmpd="sng" algn="ctr">
              <a:solidFill>
                <a:schemeClr val="bg1"/>
              </a:solidFill>
              <a:prstDash val="solid"/>
            </a:ln>
            <a:effectLst/>
          </p:spPr>
          <p:txBody>
            <a:bodyPr lIns="68580" tIns="34290" rIns="68580" bIns="34290" rtlCol="0" anchor="ctr"/>
            <a:lstStyle/>
            <a:p>
              <a:pPr algn="ctr" defTabSz="456565"/>
              <a:endParaRPr lang="zh-CN" altLang="en-US" kern="0">
                <a:solidFill>
                  <a:schemeClr val="bg1"/>
                </a:solidFill>
                <a:latin typeface="Century Gothic" panose="020B0502020202020204"/>
                <a:ea typeface="微软雅黑" panose="020B0503020204020204" pitchFamily="34" charset="-122"/>
              </a:endParaRPr>
            </a:p>
          </p:txBody>
        </p:sp>
      </p:grpSp>
      <p:sp>
        <p:nvSpPr>
          <p:cNvPr id="21" name="文本框 20"/>
          <p:cNvSpPr txBox="1"/>
          <p:nvPr/>
        </p:nvSpPr>
        <p:spPr>
          <a:xfrm>
            <a:off x="178435" y="1956435"/>
            <a:ext cx="6668770" cy="2620010"/>
          </a:xfrm>
          <a:prstGeom prst="rect">
            <a:avLst/>
          </a:prstGeom>
          <a:noFill/>
        </p:spPr>
        <p:txBody>
          <a:bodyPr wrap="square" rtlCol="0">
            <a:spAutoFit/>
          </a:bodyPr>
          <a:lstStyle/>
          <a:p>
            <a:pPr marL="285750" indent="0">
              <a:lnSpc>
                <a:spcPct val="120000"/>
              </a:lnSpc>
              <a:spcBef>
                <a:spcPts val="1200"/>
              </a:spcBef>
              <a:buClr>
                <a:schemeClr val="accent5"/>
              </a:buClr>
              <a:buFont typeface="Wingdings" panose="05000000000000000000" pitchFamily="2" charset="2"/>
              <a:buNone/>
            </a:pPr>
            <a:r>
              <a:rPr lang="en-US" altLang="zh-CN" sz="2800" b="1" dirty="0">
                <a:solidFill>
                  <a:schemeClr val="bg1"/>
                </a:solidFill>
                <a:sym typeface="+mn-ea"/>
              </a:rPr>
              <a:t>1.</a:t>
            </a:r>
            <a:r>
              <a:rPr lang="zh-CN" altLang="en-US" sz="2800" b="1" u="sng" dirty="0">
                <a:solidFill>
                  <a:schemeClr val="bg1"/>
                </a:solidFill>
                <a:sym typeface="+mn-ea"/>
              </a:rPr>
              <a:t>焦炭</a:t>
            </a:r>
            <a:r>
              <a:rPr lang="zh-CN" altLang="en-US" sz="2800" b="1" dirty="0">
                <a:solidFill>
                  <a:schemeClr val="bg1"/>
                </a:solidFill>
                <a:sym typeface="+mn-ea"/>
              </a:rPr>
              <a:t>的主要成分是</a:t>
            </a:r>
            <a:r>
              <a:rPr lang="zh-CN" altLang="en-US" sz="2800" b="1" u="sng" dirty="0">
                <a:solidFill>
                  <a:schemeClr val="bg1"/>
                </a:solidFill>
                <a:sym typeface="+mn-ea"/>
              </a:rPr>
              <a:t>碳</a:t>
            </a:r>
            <a:r>
              <a:rPr lang="zh-CN" altLang="en-US" sz="2800" b="1" dirty="0">
                <a:solidFill>
                  <a:schemeClr val="bg1"/>
                </a:solidFill>
                <a:sym typeface="+mn-ea"/>
              </a:rPr>
              <a:t>。</a:t>
            </a:r>
            <a:endParaRPr lang="zh-CN" altLang="en-US" sz="2800" b="1" dirty="0">
              <a:solidFill>
                <a:schemeClr val="bg1"/>
              </a:solidFill>
              <a:sym typeface="+mn-ea"/>
            </a:endParaRPr>
          </a:p>
          <a:p>
            <a:pPr marL="285750" indent="0">
              <a:lnSpc>
                <a:spcPct val="120000"/>
              </a:lnSpc>
              <a:spcBef>
                <a:spcPts val="1200"/>
              </a:spcBef>
              <a:buClr>
                <a:schemeClr val="accent5"/>
              </a:buClr>
              <a:buFont typeface="Wingdings" panose="05000000000000000000" pitchFamily="2" charset="2"/>
              <a:buNone/>
            </a:pPr>
            <a:r>
              <a:rPr lang="zh-CN" altLang="en-US" sz="2800" b="1" dirty="0">
                <a:solidFill>
                  <a:schemeClr val="bg1"/>
                </a:solidFill>
                <a:sym typeface="+mn-ea"/>
              </a:rPr>
              <a:t>（</a:t>
            </a:r>
            <a:r>
              <a:rPr lang="en-US" altLang="zh-CN" sz="2800" b="1" dirty="0">
                <a:solidFill>
                  <a:schemeClr val="bg1"/>
                </a:solidFill>
                <a:sym typeface="+mn-ea"/>
              </a:rPr>
              <a:t>coke</a:t>
            </a:r>
            <a:r>
              <a:rPr lang="zh-CN" altLang="en-US" sz="2800" b="1" dirty="0">
                <a:solidFill>
                  <a:schemeClr val="bg1"/>
                </a:solidFill>
                <a:sym typeface="+mn-ea"/>
              </a:rPr>
              <a:t>、</a:t>
            </a:r>
            <a:r>
              <a:rPr lang="en-US" altLang="zh-CN" sz="2800" b="1" dirty="0">
                <a:solidFill>
                  <a:schemeClr val="bg1"/>
                </a:solidFill>
                <a:sym typeface="+mn-ea"/>
              </a:rPr>
              <a:t>carbon</a:t>
            </a:r>
            <a:r>
              <a:rPr lang="zh-CN" altLang="en-US" sz="2800" b="1" dirty="0">
                <a:solidFill>
                  <a:schemeClr val="bg1"/>
                </a:solidFill>
                <a:sym typeface="+mn-ea"/>
              </a:rPr>
              <a:t>）</a:t>
            </a:r>
            <a:endParaRPr lang="zh-CN" altLang="en-US" sz="2800" b="1" dirty="0">
              <a:solidFill>
                <a:schemeClr val="bg1"/>
              </a:solidFill>
              <a:sym typeface="+mn-ea"/>
            </a:endParaRPr>
          </a:p>
          <a:p>
            <a:pPr marL="285750" indent="0">
              <a:lnSpc>
                <a:spcPct val="120000"/>
              </a:lnSpc>
              <a:spcBef>
                <a:spcPts val="1200"/>
              </a:spcBef>
              <a:buClr>
                <a:schemeClr val="accent5"/>
              </a:buClr>
              <a:buFont typeface="Wingdings" panose="05000000000000000000" pitchFamily="2" charset="2"/>
              <a:buNone/>
            </a:pPr>
            <a:endParaRPr lang="zh-CN" altLang="en-US" sz="2800" b="1" dirty="0">
              <a:solidFill>
                <a:schemeClr val="bg1"/>
              </a:solidFill>
              <a:sym typeface="+mn-ea"/>
            </a:endParaRPr>
          </a:p>
          <a:p>
            <a:pPr marL="285750" indent="0">
              <a:lnSpc>
                <a:spcPct val="120000"/>
              </a:lnSpc>
              <a:spcBef>
                <a:spcPts val="1200"/>
              </a:spcBef>
              <a:buClr>
                <a:schemeClr val="accent5"/>
              </a:buClr>
              <a:buFont typeface="Wingdings" panose="05000000000000000000" pitchFamily="2" charset="2"/>
              <a:buNone/>
            </a:pPr>
            <a:r>
              <a:rPr lang="zh-CN" altLang="en-US" sz="2800" b="1" dirty="0">
                <a:solidFill>
                  <a:schemeClr val="bg1"/>
                </a:solidFill>
                <a:sym typeface="+mn-ea"/>
              </a:rPr>
              <a:t>Coke consists mainly of carbon</a:t>
            </a:r>
            <a:r>
              <a:rPr lang="en-US" altLang="zh-CN" sz="2800" b="1" dirty="0">
                <a:solidFill>
                  <a:schemeClr val="bg1"/>
                </a:solidFill>
                <a:sym typeface="+mn-ea"/>
              </a:rPr>
              <a:t>.</a:t>
            </a:r>
            <a:endParaRPr lang="en-US" altLang="zh-CN" sz="2800" b="1" dirty="0">
              <a:solidFill>
                <a:schemeClr val="bg1"/>
              </a:solidFill>
              <a:latin typeface="思源黑体 Bold" panose="020B0800000000000000" pitchFamily="34" charset="-122"/>
              <a:ea typeface="思源黑体 Bold" panose="020B0800000000000000" pitchFamily="34" charset="-122"/>
              <a:sym typeface="+mn-ea"/>
            </a:endParaRPr>
          </a:p>
        </p:txBody>
      </p:sp>
      <p:sp>
        <p:nvSpPr>
          <p:cNvPr id="25" name="文本框 24"/>
          <p:cNvSpPr txBox="1"/>
          <p:nvPr/>
        </p:nvSpPr>
        <p:spPr>
          <a:xfrm>
            <a:off x="7663815" y="1857375"/>
            <a:ext cx="4175760" cy="4060825"/>
          </a:xfrm>
          <a:prstGeom prst="rect">
            <a:avLst/>
          </a:prstGeom>
          <a:noFill/>
        </p:spPr>
        <p:txBody>
          <a:bodyPr wrap="square" rtlCol="0">
            <a:noAutofit/>
          </a:bodyPr>
          <a:lstStyle/>
          <a:p>
            <a:r>
              <a:rPr lang="en-US" altLang="zh-CN" sz="2400" b="1" dirty="0">
                <a:solidFill>
                  <a:schemeClr val="bg1"/>
                </a:solidFill>
                <a:sym typeface="+mn-ea"/>
              </a:rPr>
              <a:t>2.</a:t>
            </a:r>
            <a:r>
              <a:rPr lang="zh-CN" altLang="en-US" sz="2400" b="1" dirty="0">
                <a:solidFill>
                  <a:schemeClr val="bg1"/>
                </a:solidFill>
                <a:sym typeface="+mn-ea"/>
              </a:rPr>
              <a:t>当温度低于</a:t>
            </a:r>
            <a:r>
              <a:rPr lang="zh-CN" altLang="en-US" sz="2400" b="1" u="sng" dirty="0">
                <a:solidFill>
                  <a:schemeClr val="bg1"/>
                </a:solidFill>
                <a:sym typeface="+mn-ea"/>
              </a:rPr>
              <a:t>临界</a:t>
            </a:r>
            <a:r>
              <a:rPr lang="zh-CN" altLang="en-US" sz="2400" b="1" dirty="0">
                <a:solidFill>
                  <a:schemeClr val="bg1"/>
                </a:solidFill>
                <a:sym typeface="+mn-ea"/>
              </a:rPr>
              <a:t>温度时，</a:t>
            </a:r>
            <a:r>
              <a:rPr lang="zh-CN" altLang="en-US" sz="2400" b="1" u="sng" dirty="0">
                <a:solidFill>
                  <a:schemeClr val="bg1"/>
                </a:solidFill>
                <a:sym typeface="+mn-ea"/>
              </a:rPr>
              <a:t>电子</a:t>
            </a:r>
            <a:r>
              <a:rPr lang="zh-CN" altLang="en-US" sz="2400" b="1" dirty="0">
                <a:solidFill>
                  <a:schemeClr val="bg1"/>
                </a:solidFill>
                <a:sym typeface="+mn-ea"/>
              </a:rPr>
              <a:t>能自由地通过</a:t>
            </a:r>
            <a:r>
              <a:rPr lang="zh-CN" altLang="en-US" sz="2400" b="1" u="sng" dirty="0">
                <a:solidFill>
                  <a:schemeClr val="bg1"/>
                </a:solidFill>
                <a:sym typeface="+mn-ea"/>
              </a:rPr>
              <a:t>晶格</a:t>
            </a:r>
            <a:r>
              <a:rPr lang="zh-CN" altLang="en-US" sz="2400" b="1" dirty="0">
                <a:solidFill>
                  <a:schemeClr val="bg1"/>
                </a:solidFill>
                <a:sym typeface="+mn-ea"/>
              </a:rPr>
              <a:t>运动。</a:t>
            </a:r>
            <a:endParaRPr lang="zh-CN" altLang="en-US" sz="2400" b="1" dirty="0">
              <a:solidFill>
                <a:schemeClr val="bg1"/>
              </a:solidFill>
              <a:sym typeface="+mn-ea"/>
            </a:endParaRPr>
          </a:p>
          <a:p>
            <a:r>
              <a:rPr lang="en-US" altLang="zh-CN" sz="2400" b="1" dirty="0">
                <a:solidFill>
                  <a:schemeClr val="bg1"/>
                </a:solidFill>
                <a:sym typeface="+mn-ea"/>
              </a:rPr>
              <a:t>(</a:t>
            </a:r>
            <a:r>
              <a:rPr lang="zh-CN" altLang="en-US" sz="2400" b="1" dirty="0">
                <a:solidFill>
                  <a:schemeClr val="bg1"/>
                </a:solidFill>
                <a:sym typeface="+mn-ea"/>
              </a:rPr>
              <a:t>critical、electrons、lattice</a:t>
            </a:r>
            <a:r>
              <a:rPr lang="en-US" altLang="zh-CN" sz="2400" b="1" dirty="0">
                <a:solidFill>
                  <a:schemeClr val="bg1"/>
                </a:solidFill>
                <a:sym typeface="+mn-ea"/>
              </a:rPr>
              <a:t>)</a:t>
            </a:r>
            <a:endParaRPr lang="zh-CN" altLang="en-US" sz="2400" b="1" dirty="0">
              <a:solidFill>
                <a:schemeClr val="bg1"/>
              </a:solidFill>
              <a:sym typeface="+mn-ea"/>
            </a:endParaRPr>
          </a:p>
          <a:p>
            <a:endParaRPr lang="zh-CN" altLang="en-US" sz="2800" b="1" dirty="0">
              <a:solidFill>
                <a:schemeClr val="bg1"/>
              </a:solidFill>
            </a:endParaRPr>
          </a:p>
          <a:p>
            <a:r>
              <a:rPr lang="zh-CN" altLang="en-US" sz="2800" b="1" dirty="0">
                <a:solidFill>
                  <a:schemeClr val="bg1"/>
                </a:solidFill>
                <a:sym typeface="+mn-ea"/>
              </a:rPr>
              <a:t>At temperatures below the critical temperature, the electrons move freely throughout the lattice.</a:t>
            </a:r>
            <a:endParaRPr lang="zh-CN" altLang="en-US" sz="2800" b="1" dirty="0">
              <a:solidFill>
                <a:schemeClr val="bg1"/>
              </a:solidFill>
            </a:endParaRPr>
          </a:p>
          <a:p>
            <a:endParaRPr lang="zh-CN" altLang="en-US" dirty="0">
              <a:solidFill>
                <a:schemeClr val="bg1"/>
              </a:solidFill>
              <a:latin typeface="思源黑体 Bold" panose="020B0800000000000000" pitchFamily="34" charset="-122"/>
              <a:ea typeface="思源黑体 Bold" panose="020B08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nodeType="clickEffect">
                                  <p:stCondLst>
                                    <p:cond delay="0"/>
                                  </p:stCondLst>
                                  <p:childTnLst>
                                    <p:set>
                                      <p:cBhvr>
                                        <p:cTn id="6" dur="1000" fill="hold">
                                          <p:stCondLst>
                                            <p:cond delay="0"/>
                                          </p:stCondLst>
                                        </p:cTn>
                                        <p:tgtEl>
                                          <p:spTgt spid="21">
                                            <p:txEl>
                                              <p:pRg st="3" end="3"/>
                                            </p:txEl>
                                          </p:spTgt>
                                        </p:tgtEl>
                                        <p:attrNameLst>
                                          <p:attrName>style.visibility</p:attrName>
                                        </p:attrNameLst>
                                      </p:cBhvr>
                                      <p:to>
                                        <p:strVal val="visible"/>
                                      </p:to>
                                    </p:set>
                                    <p:anim calcmode="lin" valueType="num">
                                      <p:cBhvr additive="base">
                                        <p:cTn id="7" dur="1000" fill="hold"/>
                                        <p:tgtEl>
                                          <p:spTgt spid="21">
                                            <p:txEl>
                                              <p:pRg st="3" end="3"/>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21">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7" presetClass="entr" presetSubtype="4" fill="hold" nodeType="clickEffect">
                                  <p:stCondLst>
                                    <p:cond delay="0"/>
                                  </p:stCondLst>
                                  <p:childTnLst>
                                    <p:set>
                                      <p:cBhvr>
                                        <p:cTn id="12" dur="500" fill="hold">
                                          <p:stCondLst>
                                            <p:cond delay="0"/>
                                          </p:stCondLst>
                                        </p:cTn>
                                        <p:tgtEl>
                                          <p:spTgt spid="25">
                                            <p:txEl>
                                              <p:pRg st="3" end="3"/>
                                            </p:txEl>
                                          </p:spTgt>
                                        </p:tgtEl>
                                        <p:attrNameLst>
                                          <p:attrName>style.visibility</p:attrName>
                                        </p:attrNameLst>
                                      </p:cBhvr>
                                      <p:to>
                                        <p:strVal val="visible"/>
                                      </p:to>
                                    </p:set>
                                    <p:anim calcmode="lin" valueType="num">
                                      <p:cBhvr additive="base">
                                        <p:cTn id="13" dur="500" fill="hold"/>
                                        <p:tgtEl>
                                          <p:spTgt spid="25">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5">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86656"/>
            <a:ext cx="228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 name="文本框 2"/>
          <p:cNvSpPr txBox="1"/>
          <p:nvPr/>
        </p:nvSpPr>
        <p:spPr>
          <a:xfrm>
            <a:off x="-869950" y="179705"/>
            <a:ext cx="9977755" cy="1568450"/>
          </a:xfrm>
          <a:prstGeom prst="rect">
            <a:avLst/>
          </a:prstGeom>
          <a:noFill/>
        </p:spPr>
        <p:txBody>
          <a:bodyPr wrap="square" rtlCol="0">
            <a:spAutoFit/>
          </a:bodyPr>
          <a:lstStyle/>
          <a:p>
            <a:pPr algn="ctr"/>
            <a:r>
              <a:rPr lang="en-US" altLang="zh-CN" sz="3200" b="1" dirty="0">
                <a:solidFill>
                  <a:schemeClr val="bg1"/>
                </a:solidFill>
                <a:sym typeface="+mn-ea"/>
              </a:rPr>
              <a:t> </a:t>
            </a:r>
            <a:r>
              <a:rPr lang="zh-CN" altLang="en-US" sz="3200" b="1" dirty="0">
                <a:solidFill>
                  <a:schemeClr val="bg1"/>
                </a:solidFill>
                <a:sym typeface="+mn-ea"/>
              </a:rPr>
              <a:t>在“形容词十介词”的结构中，副词</a:t>
            </a:r>
            <a:r>
              <a:rPr lang="en-US" altLang="zh-CN" sz="3200" b="1" dirty="0">
                <a:solidFill>
                  <a:schemeClr val="bg1"/>
                </a:solidFill>
                <a:sym typeface="+mn-ea"/>
              </a:rPr>
              <a:t>                                    </a:t>
            </a:r>
            <a:r>
              <a:rPr lang="zh-CN" altLang="en-US" sz="3200" b="1" dirty="0">
                <a:solidFill>
                  <a:schemeClr val="bg1"/>
                </a:solidFill>
                <a:sym typeface="+mn-ea"/>
              </a:rPr>
              <a:t>通常位于形容词和介词之间</a:t>
            </a:r>
            <a:endParaRPr lang="zh-CN" altLang="en-US" sz="3200" b="1" dirty="0">
              <a:solidFill>
                <a:schemeClr val="bg1"/>
              </a:solidFill>
            </a:endParaRPr>
          </a:p>
          <a:p>
            <a:endParaRPr lang="zh-CN" altLang="en-US" sz="3200" b="1" dirty="0" smtClean="0">
              <a:solidFill>
                <a:schemeClr val="bg1"/>
              </a:solidFill>
              <a:latin typeface="思源黑体 Bold" panose="020B0800000000000000" pitchFamily="34" charset="-122"/>
              <a:ea typeface="思源黑体 Bold" panose="020B0800000000000000" pitchFamily="34" charset="-122"/>
            </a:endParaRPr>
          </a:p>
        </p:txBody>
      </p:sp>
      <p:grpSp>
        <p:nvGrpSpPr>
          <p:cNvPr id="5" name="Group 3"/>
          <p:cNvGrpSpPr/>
          <p:nvPr/>
        </p:nvGrpSpPr>
        <p:grpSpPr>
          <a:xfrm>
            <a:off x="1239529" y="2541297"/>
            <a:ext cx="2028546" cy="1824766"/>
            <a:chOff x="3472716" y="1692370"/>
            <a:chExt cx="5246568" cy="4719524"/>
          </a:xfrm>
          <a:solidFill>
            <a:schemeClr val="bg1"/>
          </a:solidFill>
        </p:grpSpPr>
        <p:sp>
          <p:nvSpPr>
            <p:cNvPr id="6" name="Freeform 4"/>
            <p:cNvSpPr/>
            <p:nvPr/>
          </p:nvSpPr>
          <p:spPr bwMode="auto">
            <a:xfrm flipH="1">
              <a:off x="5395367" y="4167630"/>
              <a:ext cx="1397174" cy="2244264"/>
            </a:xfrm>
            <a:custGeom>
              <a:avLst/>
              <a:gdLst>
                <a:gd name="connsiteX0" fmla="*/ 759198 w 1653886"/>
                <a:gd name="connsiteY0" fmla="*/ 850 h 2656618"/>
                <a:gd name="connsiteX1" fmla="*/ 763881 w 1653886"/>
                <a:gd name="connsiteY1" fmla="*/ 488839 h 2656618"/>
                <a:gd name="connsiteX2" fmla="*/ 459348 w 1653886"/>
                <a:gd name="connsiteY2" fmla="*/ 298375 h 2656618"/>
                <a:gd name="connsiteX3" fmla="*/ 233486 w 1653886"/>
                <a:gd name="connsiteY3" fmla="*/ 125688 h 2656618"/>
                <a:gd name="connsiteX4" fmla="*/ 502490 w 1653886"/>
                <a:gd name="connsiteY4" fmla="*/ 735172 h 2656618"/>
                <a:gd name="connsiteX5" fmla="*/ 55842 w 1653886"/>
                <a:gd name="connsiteY5" fmla="*/ 326310 h 2656618"/>
                <a:gd name="connsiteX6" fmla="*/ 48228 w 1653886"/>
                <a:gd name="connsiteY6" fmla="*/ 514234 h 2656618"/>
                <a:gd name="connsiteX7" fmla="*/ 411130 w 1653886"/>
                <a:gd name="connsiteY7" fmla="*/ 930715 h 2656618"/>
                <a:gd name="connsiteX8" fmla="*/ 65993 w 1653886"/>
                <a:gd name="connsiteY8" fmla="*/ 750409 h 2656618"/>
                <a:gd name="connsiteX9" fmla="*/ 170042 w 1653886"/>
                <a:gd name="connsiteY9" fmla="*/ 981505 h 2656618"/>
                <a:gd name="connsiteX10" fmla="*/ 723277 w 1653886"/>
                <a:gd name="connsiteY10" fmla="*/ 1641780 h 2656618"/>
                <a:gd name="connsiteX11" fmla="*/ 671256 w 1653886"/>
                <a:gd name="connsiteY11" fmla="*/ 2645894 h 2656618"/>
                <a:gd name="connsiteX12" fmla="*/ 670238 w 1653886"/>
                <a:gd name="connsiteY12" fmla="*/ 2656618 h 2656618"/>
                <a:gd name="connsiteX13" fmla="*/ 1288826 w 1653886"/>
                <a:gd name="connsiteY13" fmla="*/ 2656618 h 2656618"/>
                <a:gd name="connsiteX14" fmla="*/ 1277268 w 1653886"/>
                <a:gd name="connsiteY14" fmla="*/ 2583272 h 2656618"/>
                <a:gd name="connsiteX15" fmla="*/ 1266361 w 1653886"/>
                <a:gd name="connsiteY15" fmla="*/ 1331959 h 2656618"/>
                <a:gd name="connsiteX16" fmla="*/ 1652103 w 1653886"/>
                <a:gd name="connsiteY16" fmla="*/ 430430 h 2656618"/>
                <a:gd name="connsiteX17" fmla="*/ 1459232 w 1653886"/>
                <a:gd name="connsiteY17" fmla="*/ 471062 h 2656618"/>
                <a:gd name="connsiteX18" fmla="*/ 1098868 w 1653886"/>
                <a:gd name="connsiteY18" fmla="*/ 732633 h 2656618"/>
                <a:gd name="connsiteX19" fmla="*/ 794335 w 1653886"/>
                <a:gd name="connsiteY19" fmla="*/ 8870 h 2656618"/>
                <a:gd name="connsiteX20" fmla="*/ 759198 w 1653886"/>
                <a:gd name="connsiteY20" fmla="*/ 850 h 2656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53886" h="2656618">
                  <a:moveTo>
                    <a:pt x="759198" y="850"/>
                  </a:moveTo>
                  <a:cubicBezTo>
                    <a:pt x="692269" y="17203"/>
                    <a:pt x="726132" y="266631"/>
                    <a:pt x="763881" y="488839"/>
                  </a:cubicBezTo>
                  <a:cubicBezTo>
                    <a:pt x="807024" y="740251"/>
                    <a:pt x="593850" y="600578"/>
                    <a:pt x="459348" y="298375"/>
                  </a:cubicBezTo>
                  <a:cubicBezTo>
                    <a:pt x="324846" y="-3827"/>
                    <a:pt x="246175" y="82516"/>
                    <a:pt x="233486" y="125688"/>
                  </a:cubicBezTo>
                  <a:cubicBezTo>
                    <a:pt x="218259" y="168860"/>
                    <a:pt x="525330" y="707237"/>
                    <a:pt x="502490" y="735172"/>
                  </a:cubicBezTo>
                  <a:cubicBezTo>
                    <a:pt x="482188" y="760567"/>
                    <a:pt x="93908" y="313612"/>
                    <a:pt x="55842" y="326310"/>
                  </a:cubicBezTo>
                  <a:cubicBezTo>
                    <a:pt x="20313" y="339007"/>
                    <a:pt x="-45669" y="374561"/>
                    <a:pt x="48228" y="514234"/>
                  </a:cubicBezTo>
                  <a:cubicBezTo>
                    <a:pt x="139588" y="656447"/>
                    <a:pt x="428895" y="892622"/>
                    <a:pt x="411130" y="930715"/>
                  </a:cubicBezTo>
                  <a:cubicBezTo>
                    <a:pt x="393366" y="971347"/>
                    <a:pt x="152277" y="755488"/>
                    <a:pt x="65993" y="750409"/>
                  </a:cubicBezTo>
                  <a:cubicBezTo>
                    <a:pt x="-22829" y="745330"/>
                    <a:pt x="12700" y="869767"/>
                    <a:pt x="170042" y="981505"/>
                  </a:cubicBezTo>
                  <a:cubicBezTo>
                    <a:pt x="327384" y="1093244"/>
                    <a:pt x="710588" y="1217680"/>
                    <a:pt x="723277" y="1641780"/>
                  </a:cubicBezTo>
                  <a:cubicBezTo>
                    <a:pt x="732001" y="1933348"/>
                    <a:pt x="695144" y="2389360"/>
                    <a:pt x="671256" y="2645894"/>
                  </a:cubicBezTo>
                  <a:lnTo>
                    <a:pt x="670238" y="2656618"/>
                  </a:lnTo>
                  <a:lnTo>
                    <a:pt x="1288826" y="2656618"/>
                  </a:lnTo>
                  <a:lnTo>
                    <a:pt x="1277268" y="2583272"/>
                  </a:lnTo>
                  <a:cubicBezTo>
                    <a:pt x="1221841" y="2210562"/>
                    <a:pt x="1177856" y="1703363"/>
                    <a:pt x="1266361" y="1331959"/>
                  </a:cubicBezTo>
                  <a:cubicBezTo>
                    <a:pt x="1426241" y="669145"/>
                    <a:pt x="1677481" y="532011"/>
                    <a:pt x="1652103" y="430430"/>
                  </a:cubicBezTo>
                  <a:cubicBezTo>
                    <a:pt x="1629263" y="328849"/>
                    <a:pt x="1499836" y="377100"/>
                    <a:pt x="1459232" y="471062"/>
                  </a:cubicBezTo>
                  <a:cubicBezTo>
                    <a:pt x="1418628" y="562485"/>
                    <a:pt x="1253672" y="765646"/>
                    <a:pt x="1098868" y="732633"/>
                  </a:cubicBezTo>
                  <a:cubicBezTo>
                    <a:pt x="946601" y="699619"/>
                    <a:pt x="905997" y="69819"/>
                    <a:pt x="794335" y="8870"/>
                  </a:cubicBezTo>
                  <a:cubicBezTo>
                    <a:pt x="780377" y="934"/>
                    <a:pt x="768759" y="-1486"/>
                    <a:pt x="759198" y="850"/>
                  </a:cubicBezTo>
                  <a:close/>
                </a:path>
              </a:pathLst>
            </a:custGeom>
            <a:solidFill>
              <a:schemeClr val="bg1">
                <a:alpha val="50000"/>
              </a:schemeClr>
            </a:solidFill>
            <a:ln w="25400">
              <a:noFill/>
            </a:ln>
          </p:spPr>
          <p:txBody>
            <a:bodyPr vert="horz" wrap="square" lIns="96430" tIns="48216" rIns="96430" bIns="48216" numCol="1" anchor="t" anchorCtr="0" compatLnSpc="1">
              <a:noAutofit/>
            </a:bodyPr>
            <a:lstStyle/>
            <a:p>
              <a:pPr marL="0" marR="0" lvl="0" indent="0" algn="just" defTabSz="914400" eaLnBrk="1" fontAlgn="auto" latinLnBrk="0" hangingPunct="1">
                <a:lnSpc>
                  <a:spcPct val="120000"/>
                </a:lnSpc>
                <a:spcBef>
                  <a:spcPts val="0"/>
                </a:spcBef>
                <a:spcAft>
                  <a:spcPts val="0"/>
                </a:spcAft>
                <a:buClrTx/>
                <a:buSzTx/>
                <a:buFontTx/>
                <a:buNone/>
                <a:defRPr/>
              </a:pPr>
              <a:endParaRPr kumimoji="0" lang="id-ID" sz="900" b="1"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7" name="Freeform 67"/>
            <p:cNvSpPr/>
            <p:nvPr/>
          </p:nvSpPr>
          <p:spPr bwMode="auto">
            <a:xfrm rot="1883109">
              <a:off x="3472716" y="3077532"/>
              <a:ext cx="1975673" cy="1969537"/>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pFill/>
            <a:ln>
              <a:noFill/>
            </a:ln>
          </p:spPr>
          <p:txBody>
            <a:bodyPr vert="horz" wrap="square" lIns="96430" tIns="48216" rIns="96430" bIns="48216" numCol="1" anchor="t" anchorCtr="0" compatLnSpc="1"/>
            <a:lstStyle/>
            <a:p>
              <a:pPr marL="0" marR="0" lvl="0" indent="0" algn="just" defTabSz="914400" eaLnBrk="1" fontAlgn="auto" latinLnBrk="0" hangingPunct="1">
                <a:lnSpc>
                  <a:spcPct val="120000"/>
                </a:lnSpc>
                <a:spcBef>
                  <a:spcPts val="0"/>
                </a:spcBef>
                <a:spcAft>
                  <a:spcPts val="0"/>
                </a:spcAft>
                <a:buClrTx/>
                <a:buSzTx/>
                <a:buFontTx/>
                <a:buNone/>
                <a:defRPr/>
              </a:pPr>
              <a:endParaRPr kumimoji="0" lang="en-US" sz="900" b="1"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8" name="Freeform 67"/>
            <p:cNvSpPr/>
            <p:nvPr/>
          </p:nvSpPr>
          <p:spPr bwMode="auto">
            <a:xfrm rot="4961872">
              <a:off x="4339838" y="2042516"/>
              <a:ext cx="2397282" cy="2389837"/>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pFill/>
            <a:ln>
              <a:noFill/>
            </a:ln>
          </p:spPr>
          <p:txBody>
            <a:bodyPr vert="horz" wrap="square" lIns="96430" tIns="48216" rIns="96430" bIns="48216" numCol="1" anchor="t" anchorCtr="0" compatLnSpc="1"/>
            <a:lstStyle/>
            <a:p>
              <a:pPr marL="0" marR="0" lvl="0" indent="0" algn="just" defTabSz="914400" eaLnBrk="1" fontAlgn="auto" latinLnBrk="0" hangingPunct="1">
                <a:lnSpc>
                  <a:spcPct val="120000"/>
                </a:lnSpc>
                <a:spcBef>
                  <a:spcPts val="0"/>
                </a:spcBef>
                <a:spcAft>
                  <a:spcPts val="0"/>
                </a:spcAft>
                <a:buClrTx/>
                <a:buSzTx/>
                <a:buFontTx/>
                <a:buNone/>
                <a:defRPr/>
              </a:pPr>
              <a:endParaRPr kumimoji="0" lang="en-US" sz="900" b="1"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9" name="Freeform 67"/>
            <p:cNvSpPr/>
            <p:nvPr/>
          </p:nvSpPr>
          <p:spPr bwMode="auto">
            <a:xfrm rot="7696778">
              <a:off x="5819972" y="2184633"/>
              <a:ext cx="2112165" cy="2105606"/>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pFill/>
            <a:ln>
              <a:noFill/>
            </a:ln>
          </p:spPr>
          <p:txBody>
            <a:bodyPr vert="horz" wrap="square" lIns="96430" tIns="48216" rIns="96430" bIns="48216" numCol="1" anchor="t" anchorCtr="0" compatLnSpc="1"/>
            <a:lstStyle/>
            <a:p>
              <a:pPr marL="0" marR="0" lvl="0" indent="0" algn="just" defTabSz="914400" eaLnBrk="1" fontAlgn="auto" latinLnBrk="0" hangingPunct="1">
                <a:lnSpc>
                  <a:spcPct val="120000"/>
                </a:lnSpc>
                <a:spcBef>
                  <a:spcPts val="0"/>
                </a:spcBef>
                <a:spcAft>
                  <a:spcPts val="0"/>
                </a:spcAft>
                <a:buClrTx/>
                <a:buSzTx/>
                <a:buFontTx/>
                <a:buNone/>
                <a:defRPr/>
              </a:pPr>
              <a:endParaRPr kumimoji="0" lang="en-US" sz="900" b="1"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0" name="Freeform 67"/>
            <p:cNvSpPr/>
            <p:nvPr/>
          </p:nvSpPr>
          <p:spPr bwMode="auto">
            <a:xfrm rot="10345882">
              <a:off x="6798191" y="3266787"/>
              <a:ext cx="1921093" cy="1915127"/>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pFill/>
            <a:ln>
              <a:noFill/>
            </a:ln>
          </p:spPr>
          <p:txBody>
            <a:bodyPr vert="horz" wrap="square" lIns="96430" tIns="48216" rIns="96430" bIns="48216" numCol="1" anchor="t" anchorCtr="0" compatLnSpc="1"/>
            <a:lstStyle/>
            <a:p>
              <a:pPr marL="0" marR="0" lvl="0" indent="0" algn="just" defTabSz="914400" eaLnBrk="1" fontAlgn="auto" latinLnBrk="0" hangingPunct="1">
                <a:lnSpc>
                  <a:spcPct val="120000"/>
                </a:lnSpc>
                <a:spcBef>
                  <a:spcPts val="0"/>
                </a:spcBef>
                <a:spcAft>
                  <a:spcPts val="0"/>
                </a:spcAft>
                <a:buClrTx/>
                <a:buSzTx/>
                <a:buFontTx/>
                <a:buNone/>
                <a:defRPr/>
              </a:pPr>
              <a:endParaRPr kumimoji="0" lang="en-US" sz="900" b="1"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1" name="Freeform 67"/>
            <p:cNvSpPr/>
            <p:nvPr/>
          </p:nvSpPr>
          <p:spPr bwMode="auto">
            <a:xfrm rot="12440007">
              <a:off x="6858380" y="4596385"/>
              <a:ext cx="1424405" cy="1419981"/>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solidFill>
              <a:schemeClr val="bg1">
                <a:alpha val="50000"/>
              </a:schemeClr>
            </a:solidFill>
            <a:ln>
              <a:noFill/>
            </a:ln>
          </p:spPr>
          <p:txBody>
            <a:bodyPr vert="horz" wrap="square" lIns="96430" tIns="48216" rIns="96430" bIns="48216" numCol="1" anchor="t" anchorCtr="0" compatLnSpc="1"/>
            <a:lstStyle/>
            <a:p>
              <a:pPr marL="0" marR="0" lvl="0" indent="0" algn="just" defTabSz="914400" eaLnBrk="1" fontAlgn="auto" latinLnBrk="0" hangingPunct="1">
                <a:lnSpc>
                  <a:spcPct val="120000"/>
                </a:lnSpc>
                <a:spcBef>
                  <a:spcPts val="0"/>
                </a:spcBef>
                <a:spcAft>
                  <a:spcPts val="0"/>
                </a:spcAft>
                <a:buClrTx/>
                <a:buSzTx/>
                <a:buFontTx/>
                <a:buNone/>
                <a:defRPr/>
              </a:pPr>
              <a:endParaRPr kumimoji="0" lang="en-US" sz="900" b="1"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2" name="Freeform 67"/>
            <p:cNvSpPr/>
            <p:nvPr/>
          </p:nvSpPr>
          <p:spPr bwMode="auto">
            <a:xfrm rot="20954305">
              <a:off x="3963464" y="4429907"/>
              <a:ext cx="1424405" cy="1419981"/>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solidFill>
              <a:schemeClr val="bg1">
                <a:alpha val="50000"/>
              </a:schemeClr>
            </a:solidFill>
            <a:ln>
              <a:noFill/>
            </a:ln>
          </p:spPr>
          <p:txBody>
            <a:bodyPr vert="horz" wrap="square" lIns="96430" tIns="48216" rIns="96430" bIns="48216" numCol="1" anchor="t" anchorCtr="0" compatLnSpc="1"/>
            <a:lstStyle/>
            <a:p>
              <a:pPr marL="0" marR="0" lvl="0" indent="0" algn="just" defTabSz="914400" eaLnBrk="1" fontAlgn="auto" latinLnBrk="0" hangingPunct="1">
                <a:lnSpc>
                  <a:spcPct val="120000"/>
                </a:lnSpc>
                <a:spcBef>
                  <a:spcPts val="0"/>
                </a:spcBef>
                <a:spcAft>
                  <a:spcPts val="0"/>
                </a:spcAft>
                <a:buClrTx/>
                <a:buSzTx/>
                <a:buFontTx/>
                <a:buNone/>
                <a:defRPr/>
              </a:pPr>
              <a:endParaRPr kumimoji="0" lang="en-US" sz="900" b="1"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3" name="Freeform 67"/>
            <p:cNvSpPr/>
            <p:nvPr/>
          </p:nvSpPr>
          <p:spPr bwMode="auto">
            <a:xfrm rot="2241606">
              <a:off x="3489891" y="2406325"/>
              <a:ext cx="1187759" cy="1184070"/>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solidFill>
              <a:schemeClr val="bg1">
                <a:alpha val="50000"/>
              </a:schemeClr>
            </a:solidFill>
            <a:ln>
              <a:noFill/>
            </a:ln>
          </p:spPr>
          <p:txBody>
            <a:bodyPr vert="horz" wrap="square" lIns="96430" tIns="48216" rIns="96430" bIns="48216" numCol="1" anchor="t" anchorCtr="0" compatLnSpc="1"/>
            <a:lstStyle/>
            <a:p>
              <a:pPr marL="0" marR="0" lvl="0" indent="0" algn="just" defTabSz="914400" eaLnBrk="1" fontAlgn="auto" latinLnBrk="0" hangingPunct="1">
                <a:lnSpc>
                  <a:spcPct val="120000"/>
                </a:lnSpc>
                <a:spcBef>
                  <a:spcPts val="0"/>
                </a:spcBef>
                <a:spcAft>
                  <a:spcPts val="0"/>
                </a:spcAft>
                <a:buClrTx/>
                <a:buSzTx/>
                <a:buFontTx/>
                <a:buNone/>
                <a:defRPr/>
              </a:pPr>
              <a:endParaRPr kumimoji="0" lang="en-US" sz="900" b="1"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4" name="Freeform 67"/>
            <p:cNvSpPr/>
            <p:nvPr/>
          </p:nvSpPr>
          <p:spPr bwMode="auto">
            <a:xfrm rot="6355571">
              <a:off x="5654693" y="1694215"/>
              <a:ext cx="1187759" cy="1184070"/>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solidFill>
              <a:schemeClr val="bg1">
                <a:alpha val="50000"/>
              </a:schemeClr>
            </a:solidFill>
            <a:ln>
              <a:noFill/>
            </a:ln>
          </p:spPr>
          <p:txBody>
            <a:bodyPr vert="horz" wrap="square" lIns="96430" tIns="48216" rIns="96430" bIns="48216" numCol="1" anchor="t" anchorCtr="0" compatLnSpc="1"/>
            <a:lstStyle/>
            <a:p>
              <a:pPr marL="0" marR="0" lvl="0" indent="0" algn="just" defTabSz="914400" eaLnBrk="1" fontAlgn="auto" latinLnBrk="0" hangingPunct="1">
                <a:lnSpc>
                  <a:spcPct val="120000"/>
                </a:lnSpc>
                <a:spcBef>
                  <a:spcPts val="0"/>
                </a:spcBef>
                <a:spcAft>
                  <a:spcPts val="0"/>
                </a:spcAft>
                <a:buClrTx/>
                <a:buSzTx/>
                <a:buFontTx/>
                <a:buNone/>
                <a:defRPr/>
              </a:pPr>
              <a:endParaRPr kumimoji="0" lang="en-US" sz="900" b="1"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5" name="Freeform 67"/>
            <p:cNvSpPr/>
            <p:nvPr/>
          </p:nvSpPr>
          <p:spPr bwMode="auto">
            <a:xfrm rot="9774375">
              <a:off x="7378684" y="2652032"/>
              <a:ext cx="1187759" cy="1184070"/>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solidFill>
              <a:schemeClr val="bg1">
                <a:alpha val="50000"/>
              </a:schemeClr>
            </a:solidFill>
            <a:ln>
              <a:noFill/>
            </a:ln>
          </p:spPr>
          <p:txBody>
            <a:bodyPr vert="horz" wrap="square" lIns="96430" tIns="48216" rIns="96430" bIns="48216" numCol="1" anchor="t" anchorCtr="0" compatLnSpc="1"/>
            <a:lstStyle/>
            <a:p>
              <a:pPr marL="0" marR="0" lvl="0" indent="0" algn="just" defTabSz="914400" eaLnBrk="1" fontAlgn="auto" latinLnBrk="0" hangingPunct="1">
                <a:lnSpc>
                  <a:spcPct val="120000"/>
                </a:lnSpc>
                <a:spcBef>
                  <a:spcPts val="0"/>
                </a:spcBef>
                <a:spcAft>
                  <a:spcPts val="0"/>
                </a:spcAft>
                <a:buClrTx/>
                <a:buSzTx/>
                <a:buFontTx/>
                <a:buNone/>
                <a:defRPr/>
              </a:pPr>
              <a:endParaRPr kumimoji="0" lang="en-US" sz="900" b="1"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grpSp>
      <p:sp>
        <p:nvSpPr>
          <p:cNvPr id="16" name="文本框 15"/>
          <p:cNvSpPr txBox="1"/>
          <p:nvPr/>
        </p:nvSpPr>
        <p:spPr>
          <a:xfrm>
            <a:off x="3622040" y="1434465"/>
            <a:ext cx="6838950" cy="4812030"/>
          </a:xfrm>
          <a:prstGeom prst="rect">
            <a:avLst/>
          </a:prstGeom>
          <a:noFill/>
        </p:spPr>
        <p:txBody>
          <a:bodyPr wrap="square" rtlCol="0">
            <a:noAutofit/>
          </a:bodyPr>
          <a:lstStyle/>
          <a:p>
            <a:pPr marL="628650" indent="-342900">
              <a:lnSpc>
                <a:spcPct val="120000"/>
              </a:lnSpc>
              <a:spcBef>
                <a:spcPts val="1200"/>
              </a:spcBef>
              <a:buClr>
                <a:schemeClr val="accent5"/>
              </a:buClr>
              <a:buFont typeface="Wingdings" panose="05000000000000000000" pitchFamily="2" charset="2"/>
              <a:buChar char="n"/>
            </a:pPr>
            <a:r>
              <a:rPr lang="zh-CN" altLang="en-US" sz="2400" b="1" dirty="0">
                <a:solidFill>
                  <a:schemeClr val="bg1"/>
                </a:solidFill>
                <a:sym typeface="+mn-ea"/>
              </a:rPr>
              <a:t>“温室效应”主要是由水汽和二氧化碳引起的。</a:t>
            </a:r>
            <a:endParaRPr lang="zh-CN" altLang="en-US" sz="2400" b="1" dirty="0">
              <a:solidFill>
                <a:schemeClr val="bg1"/>
              </a:solidFill>
            </a:endParaRPr>
          </a:p>
          <a:p>
            <a:pPr marL="628650" indent="-342900">
              <a:lnSpc>
                <a:spcPct val="120000"/>
              </a:lnSpc>
              <a:spcBef>
                <a:spcPts val="1200"/>
              </a:spcBef>
              <a:buClr>
                <a:schemeClr val="accent5"/>
              </a:buClr>
              <a:buFont typeface="Wingdings" panose="05000000000000000000" pitchFamily="2" charset="2"/>
              <a:buChar char="n"/>
            </a:pPr>
            <a:r>
              <a:rPr lang="en-US" altLang="zh-CN" sz="2400" b="1" dirty="0">
                <a:solidFill>
                  <a:schemeClr val="bg1"/>
                </a:solidFill>
                <a:sym typeface="+mn-ea"/>
              </a:rPr>
              <a:t>The “greenhouse effect” is due primarily to water vapor and carbon dioxide.</a:t>
            </a:r>
            <a:endParaRPr lang="en-US" altLang="zh-CN" sz="2400" b="1" dirty="0">
              <a:solidFill>
                <a:schemeClr val="bg1"/>
              </a:solidFill>
            </a:endParaRPr>
          </a:p>
          <a:p>
            <a:pPr marL="628650" indent="-342900">
              <a:lnSpc>
                <a:spcPct val="120000"/>
              </a:lnSpc>
              <a:spcBef>
                <a:spcPts val="1200"/>
              </a:spcBef>
              <a:buClr>
                <a:schemeClr val="accent5"/>
              </a:buClr>
              <a:buFont typeface="Wingdings" panose="05000000000000000000" pitchFamily="2" charset="2"/>
              <a:buChar char="n"/>
            </a:pPr>
            <a:r>
              <a:rPr lang="zh-CN" altLang="en-US" sz="2400" b="1" dirty="0">
                <a:solidFill>
                  <a:schemeClr val="bg1"/>
                </a:solidFill>
                <a:sym typeface="+mn-ea"/>
              </a:rPr>
              <a:t>近年来人们对于纸张的日益增长的需求主要是由于人们越来越多地使用因特网。</a:t>
            </a:r>
            <a:endParaRPr lang="zh-CN" altLang="en-US" sz="2400" b="1" dirty="0">
              <a:solidFill>
                <a:schemeClr val="bg1"/>
              </a:solidFill>
            </a:endParaRPr>
          </a:p>
          <a:p>
            <a:pPr marL="628650" indent="-342900">
              <a:lnSpc>
                <a:spcPct val="120000"/>
              </a:lnSpc>
              <a:spcBef>
                <a:spcPts val="1200"/>
              </a:spcBef>
              <a:buClr>
                <a:schemeClr val="accent5"/>
              </a:buClr>
              <a:buFont typeface="Wingdings" panose="05000000000000000000" pitchFamily="2" charset="2"/>
              <a:buChar char="n"/>
            </a:pPr>
            <a:r>
              <a:rPr lang="en-US" altLang="zh-CN" sz="2400" b="1" dirty="0">
                <a:solidFill>
                  <a:schemeClr val="bg1"/>
                </a:solidFill>
                <a:sym typeface="+mn-ea"/>
              </a:rPr>
              <a:t>The growing demand for paper in recent years is due largely to the increased use of the Internet.</a:t>
            </a:r>
            <a:endParaRPr lang="en-US" altLang="zh-CN" sz="2400" b="1" dirty="0">
              <a:solidFill>
                <a:schemeClr val="bg1"/>
              </a:solidFill>
            </a:endParaRPr>
          </a:p>
          <a:p>
            <a:endParaRPr lang="en-US" altLang="zh-CN" sz="2400" b="1" dirty="0">
              <a:solidFill>
                <a:schemeClr val="bg1"/>
              </a:solidFill>
              <a:latin typeface="思源黑体 Bold" panose="020B0800000000000000" pitchFamily="34" charset="-122"/>
              <a:ea typeface="思源黑体 Bold" panose="020B0800000000000000" pitchFamily="34" charset="-122"/>
            </a:endParaRPr>
          </a:p>
        </p:txBody>
      </p:sp>
      <p:cxnSp>
        <p:nvCxnSpPr>
          <p:cNvPr id="17" name="直接连接符 16"/>
          <p:cNvCxnSpPr/>
          <p:nvPr/>
        </p:nvCxnSpPr>
        <p:spPr>
          <a:xfrm>
            <a:off x="1862934" y="4822791"/>
            <a:ext cx="61630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10321564" y="1249485"/>
            <a:ext cx="389342" cy="3893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nodeType="clickEffect">
                                  <p:stCondLst>
                                    <p:cond delay="0"/>
                                  </p:stCondLst>
                                  <p:childTnLst>
                                    <p:set>
                                      <p:cBhvr>
                                        <p:cTn id="6" dur="500" fill="hold">
                                          <p:stCondLst>
                                            <p:cond delay="0"/>
                                          </p:stCondLst>
                                        </p:cTn>
                                        <p:tgtEl>
                                          <p:spTgt spid="16">
                                            <p:txEl>
                                              <p:pRg st="1" end="1"/>
                                            </p:txEl>
                                          </p:spTgt>
                                        </p:tgtEl>
                                        <p:attrNameLst>
                                          <p:attrName>style.visibility</p:attrName>
                                        </p:attrNameLst>
                                      </p:cBhvr>
                                      <p:to>
                                        <p:strVal val="visible"/>
                                      </p:to>
                                    </p:set>
                                    <p:anim calcmode="lin" valueType="num">
                                      <p:cBhvr additive="base">
                                        <p:cTn id="7" dur="500" fill="hold"/>
                                        <p:tgtEl>
                                          <p:spTgt spid="16">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7" presetClass="entr" presetSubtype="4" fill="hold" nodeType="clickEffect">
                                  <p:stCondLst>
                                    <p:cond delay="0"/>
                                  </p:stCondLst>
                                  <p:childTnLst>
                                    <p:set>
                                      <p:cBhvr>
                                        <p:cTn id="12" dur="500" fill="hold">
                                          <p:stCondLst>
                                            <p:cond delay="0"/>
                                          </p:stCondLst>
                                        </p:cTn>
                                        <p:tgtEl>
                                          <p:spTgt spid="16">
                                            <p:txEl>
                                              <p:pRg st="3" end="3"/>
                                            </p:txEl>
                                          </p:spTgt>
                                        </p:tgtEl>
                                        <p:attrNameLst>
                                          <p:attrName>style.visibility</p:attrName>
                                        </p:attrNameLst>
                                      </p:cBhvr>
                                      <p:to>
                                        <p:strVal val="visible"/>
                                      </p:to>
                                    </p:set>
                                    <p:anim calcmode="lin" valueType="num">
                                      <p:cBhvr additive="base">
                                        <p:cTn id="13" dur="500" fill="hold"/>
                                        <p:tgtEl>
                                          <p:spTgt spid="16">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86656"/>
            <a:ext cx="228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 name="文本框 2"/>
          <p:cNvSpPr txBox="1"/>
          <p:nvPr/>
        </p:nvSpPr>
        <p:spPr>
          <a:xfrm>
            <a:off x="541655" y="372110"/>
            <a:ext cx="7971790" cy="878205"/>
          </a:xfrm>
          <a:prstGeom prst="rect">
            <a:avLst/>
          </a:prstGeom>
          <a:noFill/>
        </p:spPr>
        <p:txBody>
          <a:bodyPr wrap="square" rtlCol="0">
            <a:noAutofit/>
          </a:bodyPr>
          <a:lstStyle/>
          <a:p>
            <a:r>
              <a:rPr lang="zh-CN" altLang="en-US" sz="3200" b="1" dirty="0">
                <a:solidFill>
                  <a:schemeClr val="bg1"/>
                </a:solidFill>
                <a:sym typeface="+mn-ea"/>
              </a:rPr>
              <a:t>被动语态的句子中副词的位置</a:t>
            </a:r>
            <a:endParaRPr lang="zh-CN" altLang="en-US" sz="3200" b="1" dirty="0">
              <a:solidFill>
                <a:schemeClr val="bg1"/>
              </a:solidFill>
            </a:endParaRPr>
          </a:p>
          <a:p>
            <a:endParaRPr lang="zh-CN" altLang="en-US" sz="3200" b="1" dirty="0" smtClean="0">
              <a:solidFill>
                <a:schemeClr val="bg1"/>
              </a:solidFill>
              <a:latin typeface="思源黑体 Bold" panose="020B0800000000000000" pitchFamily="34" charset="-122"/>
              <a:ea typeface="思源黑体 Bold" panose="020B0800000000000000" pitchFamily="34" charset="-122"/>
            </a:endParaRPr>
          </a:p>
        </p:txBody>
      </p:sp>
      <p:grpSp>
        <p:nvGrpSpPr>
          <p:cNvPr id="5" name="组合 4"/>
          <p:cNvGrpSpPr/>
          <p:nvPr/>
        </p:nvGrpSpPr>
        <p:grpSpPr>
          <a:xfrm>
            <a:off x="8092624" y="3235391"/>
            <a:ext cx="3475262" cy="3624660"/>
            <a:chOff x="3638088" y="1730849"/>
            <a:chExt cx="4915825" cy="5127151"/>
          </a:xfrm>
        </p:grpSpPr>
        <p:grpSp>
          <p:nvGrpSpPr>
            <p:cNvPr id="6" name="组合 5"/>
            <p:cNvGrpSpPr/>
            <p:nvPr/>
          </p:nvGrpSpPr>
          <p:grpSpPr>
            <a:xfrm>
              <a:off x="3638088" y="2858514"/>
              <a:ext cx="1579012" cy="3999486"/>
              <a:chOff x="3638088" y="2858514"/>
              <a:chExt cx="1579012" cy="3999486"/>
            </a:xfrm>
          </p:grpSpPr>
          <p:sp>
            <p:nvSpPr>
              <p:cNvPr id="22" name="MH_Other_6"/>
              <p:cNvSpPr/>
              <p:nvPr>
                <p:custDataLst>
                  <p:tags r:id="rId1"/>
                </p:custDataLst>
              </p:nvPr>
            </p:nvSpPr>
            <p:spPr>
              <a:xfrm>
                <a:off x="4891784" y="4659676"/>
                <a:ext cx="325316" cy="2198324"/>
              </a:xfrm>
              <a:custGeom>
                <a:avLst/>
                <a:gdLst>
                  <a:gd name="connsiteX0" fmla="*/ 0 w 325316"/>
                  <a:gd name="connsiteY0" fmla="*/ 0 h 891378"/>
                  <a:gd name="connsiteX1" fmla="*/ 325316 w 325316"/>
                  <a:gd name="connsiteY1" fmla="*/ 0 h 891378"/>
                  <a:gd name="connsiteX2" fmla="*/ 325316 w 325316"/>
                  <a:gd name="connsiteY2" fmla="*/ 891378 h 891378"/>
                  <a:gd name="connsiteX3" fmla="*/ 0 w 325316"/>
                  <a:gd name="connsiteY3" fmla="*/ 891378 h 891378"/>
                </a:gdLst>
                <a:ahLst/>
                <a:cxnLst>
                  <a:cxn ang="0">
                    <a:pos x="connsiteX0" y="connsiteY0"/>
                  </a:cxn>
                  <a:cxn ang="0">
                    <a:pos x="connsiteX1" y="connsiteY1"/>
                  </a:cxn>
                  <a:cxn ang="0">
                    <a:pos x="connsiteX2" y="connsiteY2"/>
                  </a:cxn>
                  <a:cxn ang="0">
                    <a:pos x="connsiteX3" y="connsiteY3"/>
                  </a:cxn>
                </a:cxnLst>
                <a:rect l="l" t="t" r="r" b="b"/>
                <a:pathLst>
                  <a:path w="325316" h="891378">
                    <a:moveTo>
                      <a:pt x="0" y="0"/>
                    </a:moveTo>
                    <a:lnTo>
                      <a:pt x="325316" y="0"/>
                    </a:lnTo>
                    <a:lnTo>
                      <a:pt x="325316" y="891378"/>
                    </a:lnTo>
                    <a:lnTo>
                      <a:pt x="0" y="89137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C0040"/>
                  </a:solidFill>
                  <a:latin typeface="Calibri" panose="020F0502020204030204" pitchFamily="34" charset="0"/>
                </a:endParaRPr>
              </a:p>
            </p:txBody>
          </p:sp>
          <p:sp>
            <p:nvSpPr>
              <p:cNvPr id="23" name="MH_Other_7"/>
              <p:cNvSpPr/>
              <p:nvPr>
                <p:custDataLst>
                  <p:tags r:id="rId2"/>
                </p:custDataLst>
              </p:nvPr>
            </p:nvSpPr>
            <p:spPr>
              <a:xfrm>
                <a:off x="3963404" y="4384291"/>
                <a:ext cx="1253696" cy="281354"/>
              </a:xfrm>
              <a:custGeom>
                <a:avLst/>
                <a:gdLst>
                  <a:gd name="connsiteX0" fmla="*/ 0 w 1253696"/>
                  <a:gd name="connsiteY0" fmla="*/ 0 h 281354"/>
                  <a:gd name="connsiteX1" fmla="*/ 1102479 w 1253696"/>
                  <a:gd name="connsiteY1" fmla="*/ 0 h 281354"/>
                  <a:gd name="connsiteX2" fmla="*/ 1253696 w 1253696"/>
                  <a:gd name="connsiteY2" fmla="*/ 281354 h 281354"/>
                  <a:gd name="connsiteX3" fmla="*/ 0 w 1253696"/>
                  <a:gd name="connsiteY3" fmla="*/ 281354 h 281354"/>
                </a:gdLst>
                <a:ahLst/>
                <a:cxnLst>
                  <a:cxn ang="0">
                    <a:pos x="connsiteX0" y="connsiteY0"/>
                  </a:cxn>
                  <a:cxn ang="0">
                    <a:pos x="connsiteX1" y="connsiteY1"/>
                  </a:cxn>
                  <a:cxn ang="0">
                    <a:pos x="connsiteX2" y="connsiteY2"/>
                  </a:cxn>
                  <a:cxn ang="0">
                    <a:pos x="connsiteX3" y="connsiteY3"/>
                  </a:cxn>
                </a:cxnLst>
                <a:rect l="l" t="t" r="r" b="b"/>
                <a:pathLst>
                  <a:path w="1253696" h="281354">
                    <a:moveTo>
                      <a:pt x="0" y="0"/>
                    </a:moveTo>
                    <a:lnTo>
                      <a:pt x="1102479" y="0"/>
                    </a:lnTo>
                    <a:lnTo>
                      <a:pt x="1253696" y="281354"/>
                    </a:lnTo>
                    <a:lnTo>
                      <a:pt x="0" y="281354"/>
                    </a:lnTo>
                    <a:close/>
                  </a:path>
                </a:pathLst>
              </a:cu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C0040"/>
                  </a:solidFill>
                  <a:latin typeface="Calibri" panose="020F0502020204030204" pitchFamily="34" charset="0"/>
                </a:endParaRPr>
              </a:p>
            </p:txBody>
          </p:sp>
          <p:sp>
            <p:nvSpPr>
              <p:cNvPr id="24" name="MH_SubTitle_1"/>
              <p:cNvSpPr/>
              <p:nvPr>
                <p:custDataLst>
                  <p:tags r:id="rId3"/>
                </p:custDataLst>
              </p:nvPr>
            </p:nvSpPr>
            <p:spPr>
              <a:xfrm>
                <a:off x="3638088" y="3260553"/>
                <a:ext cx="325316" cy="1405093"/>
              </a:xfrm>
              <a:custGeom>
                <a:avLst/>
                <a:gdLst>
                  <a:gd name="connsiteX0" fmla="*/ 162658 w 325316"/>
                  <a:gd name="connsiteY0" fmla="*/ 0 h 1405093"/>
                  <a:gd name="connsiteX1" fmla="*/ 325316 w 325316"/>
                  <a:gd name="connsiteY1" fmla="*/ 162658 h 1405093"/>
                  <a:gd name="connsiteX2" fmla="*/ 325315 w 325316"/>
                  <a:gd name="connsiteY2" fmla="*/ 1405093 h 1405093"/>
                  <a:gd name="connsiteX3" fmla="*/ 0 w 325316"/>
                  <a:gd name="connsiteY3" fmla="*/ 1235997 h 1405093"/>
                  <a:gd name="connsiteX4" fmla="*/ 0 w 325316"/>
                  <a:gd name="connsiteY4" fmla="*/ 162658 h 1405093"/>
                  <a:gd name="connsiteX5" fmla="*/ 162658 w 325316"/>
                  <a:gd name="connsiteY5" fmla="*/ 0 h 1405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16" h="1405093">
                    <a:moveTo>
                      <a:pt x="162658" y="0"/>
                    </a:moveTo>
                    <a:cubicBezTo>
                      <a:pt x="252492" y="0"/>
                      <a:pt x="325316" y="72824"/>
                      <a:pt x="325316" y="162658"/>
                    </a:cubicBezTo>
                    <a:lnTo>
                      <a:pt x="325315" y="1405093"/>
                    </a:lnTo>
                    <a:lnTo>
                      <a:pt x="0" y="1235997"/>
                    </a:lnTo>
                    <a:lnTo>
                      <a:pt x="0" y="162658"/>
                    </a:lnTo>
                    <a:cubicBezTo>
                      <a:pt x="0" y="72824"/>
                      <a:pt x="72824" y="0"/>
                      <a:pt x="16265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endParaRPr lang="zh-CN" altLang="en-US" sz="1400" dirty="0">
                  <a:solidFill>
                    <a:srgbClr val="0C0040"/>
                  </a:solidFill>
                  <a:latin typeface="Calibri" panose="020F0502020204030204" pitchFamily="34" charset="0"/>
                </a:endParaRPr>
              </a:p>
            </p:txBody>
          </p:sp>
          <p:sp>
            <p:nvSpPr>
              <p:cNvPr id="25" name="MH_Other_8"/>
              <p:cNvSpPr/>
              <p:nvPr>
                <p:custDataLst>
                  <p:tags r:id="rId4"/>
                </p:custDataLst>
              </p:nvPr>
            </p:nvSpPr>
            <p:spPr>
              <a:xfrm>
                <a:off x="3638090" y="2858514"/>
                <a:ext cx="325315" cy="3253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C0040"/>
                    </a:solidFill>
                    <a:latin typeface="FuturaBookC" pitchFamily="2" charset="-52"/>
                  </a:rPr>
                  <a:t>1</a:t>
                </a:r>
                <a:endParaRPr lang="zh-CN" altLang="en-US" dirty="0">
                  <a:solidFill>
                    <a:srgbClr val="0C0040"/>
                  </a:solidFill>
                  <a:latin typeface="FuturaBookC" pitchFamily="2" charset="-52"/>
                </a:endParaRPr>
              </a:p>
            </p:txBody>
          </p:sp>
        </p:grpSp>
        <p:grpSp>
          <p:nvGrpSpPr>
            <p:cNvPr id="7" name="组合 6"/>
            <p:cNvGrpSpPr/>
            <p:nvPr/>
          </p:nvGrpSpPr>
          <p:grpSpPr>
            <a:xfrm>
              <a:off x="5162205" y="1730849"/>
              <a:ext cx="1443640" cy="5127151"/>
              <a:chOff x="5162205" y="1730849"/>
              <a:chExt cx="1443640" cy="5127151"/>
            </a:xfrm>
          </p:grpSpPr>
          <p:sp>
            <p:nvSpPr>
              <p:cNvPr id="18" name="MH_Other_4"/>
              <p:cNvSpPr/>
              <p:nvPr>
                <p:custDataLst>
                  <p:tags r:id="rId5"/>
                </p:custDataLst>
              </p:nvPr>
            </p:nvSpPr>
            <p:spPr>
              <a:xfrm>
                <a:off x="6280528" y="3537616"/>
                <a:ext cx="325316" cy="3320384"/>
              </a:xfrm>
              <a:custGeom>
                <a:avLst/>
                <a:gdLst>
                  <a:gd name="connsiteX0" fmla="*/ 0 w 325316"/>
                  <a:gd name="connsiteY0" fmla="*/ 0 h 2013439"/>
                  <a:gd name="connsiteX1" fmla="*/ 325316 w 325316"/>
                  <a:gd name="connsiteY1" fmla="*/ 0 h 2013439"/>
                  <a:gd name="connsiteX2" fmla="*/ 325316 w 325316"/>
                  <a:gd name="connsiteY2" fmla="*/ 2013439 h 2013439"/>
                  <a:gd name="connsiteX3" fmla="*/ 0 w 325316"/>
                  <a:gd name="connsiteY3" fmla="*/ 2013439 h 2013439"/>
                </a:gdLst>
                <a:ahLst/>
                <a:cxnLst>
                  <a:cxn ang="0">
                    <a:pos x="connsiteX0" y="connsiteY0"/>
                  </a:cxn>
                  <a:cxn ang="0">
                    <a:pos x="connsiteX1" y="connsiteY1"/>
                  </a:cxn>
                  <a:cxn ang="0">
                    <a:pos x="connsiteX2" y="connsiteY2"/>
                  </a:cxn>
                  <a:cxn ang="0">
                    <a:pos x="connsiteX3" y="connsiteY3"/>
                  </a:cxn>
                </a:cxnLst>
                <a:rect l="l" t="t" r="r" b="b"/>
                <a:pathLst>
                  <a:path w="325316" h="2013439">
                    <a:moveTo>
                      <a:pt x="0" y="0"/>
                    </a:moveTo>
                    <a:lnTo>
                      <a:pt x="325316" y="0"/>
                    </a:lnTo>
                    <a:lnTo>
                      <a:pt x="325316" y="2013439"/>
                    </a:lnTo>
                    <a:lnTo>
                      <a:pt x="0" y="201343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C0040"/>
                  </a:solidFill>
                  <a:latin typeface="Calibri" panose="020F0502020204030204" pitchFamily="34" charset="0"/>
                </a:endParaRPr>
              </a:p>
            </p:txBody>
          </p:sp>
          <p:sp>
            <p:nvSpPr>
              <p:cNvPr id="19" name="MH_Other_9"/>
              <p:cNvSpPr/>
              <p:nvPr>
                <p:custDataLst>
                  <p:tags r:id="rId6"/>
                </p:custDataLst>
              </p:nvPr>
            </p:nvSpPr>
            <p:spPr>
              <a:xfrm>
                <a:off x="5487522" y="3254583"/>
                <a:ext cx="1118323" cy="281354"/>
              </a:xfrm>
              <a:custGeom>
                <a:avLst/>
                <a:gdLst>
                  <a:gd name="connsiteX0" fmla="*/ 0 w 1253696"/>
                  <a:gd name="connsiteY0" fmla="*/ 0 h 281354"/>
                  <a:gd name="connsiteX1" fmla="*/ 1102479 w 1253696"/>
                  <a:gd name="connsiteY1" fmla="*/ 0 h 281354"/>
                  <a:gd name="connsiteX2" fmla="*/ 1253696 w 1253696"/>
                  <a:gd name="connsiteY2" fmla="*/ 281354 h 281354"/>
                  <a:gd name="connsiteX3" fmla="*/ 0 w 1253696"/>
                  <a:gd name="connsiteY3" fmla="*/ 281354 h 281354"/>
                </a:gdLst>
                <a:ahLst/>
                <a:cxnLst>
                  <a:cxn ang="0">
                    <a:pos x="connsiteX0" y="connsiteY0"/>
                  </a:cxn>
                  <a:cxn ang="0">
                    <a:pos x="connsiteX1" y="connsiteY1"/>
                  </a:cxn>
                  <a:cxn ang="0">
                    <a:pos x="connsiteX2" y="connsiteY2"/>
                  </a:cxn>
                  <a:cxn ang="0">
                    <a:pos x="connsiteX3" y="connsiteY3"/>
                  </a:cxn>
                </a:cxnLst>
                <a:rect l="l" t="t" r="r" b="b"/>
                <a:pathLst>
                  <a:path w="1253696" h="281354">
                    <a:moveTo>
                      <a:pt x="0" y="0"/>
                    </a:moveTo>
                    <a:lnTo>
                      <a:pt x="1102479" y="0"/>
                    </a:lnTo>
                    <a:lnTo>
                      <a:pt x="1253696" y="281354"/>
                    </a:lnTo>
                    <a:lnTo>
                      <a:pt x="0" y="281354"/>
                    </a:lnTo>
                    <a:close/>
                  </a:path>
                </a:pathLst>
              </a:cu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C0040"/>
                  </a:solidFill>
                  <a:latin typeface="Calibri" panose="020F0502020204030204" pitchFamily="34" charset="0"/>
                </a:endParaRPr>
              </a:p>
            </p:txBody>
          </p:sp>
          <p:sp>
            <p:nvSpPr>
              <p:cNvPr id="20" name="MH_SubTitle_2"/>
              <p:cNvSpPr/>
              <p:nvPr>
                <p:custDataLst>
                  <p:tags r:id="rId7"/>
                </p:custDataLst>
              </p:nvPr>
            </p:nvSpPr>
            <p:spPr>
              <a:xfrm>
                <a:off x="5162205" y="2130845"/>
                <a:ext cx="325316" cy="1405093"/>
              </a:xfrm>
              <a:custGeom>
                <a:avLst/>
                <a:gdLst>
                  <a:gd name="connsiteX0" fmla="*/ 162658 w 325316"/>
                  <a:gd name="connsiteY0" fmla="*/ 0 h 1405093"/>
                  <a:gd name="connsiteX1" fmla="*/ 325316 w 325316"/>
                  <a:gd name="connsiteY1" fmla="*/ 162658 h 1405093"/>
                  <a:gd name="connsiteX2" fmla="*/ 325315 w 325316"/>
                  <a:gd name="connsiteY2" fmla="*/ 1405093 h 1405093"/>
                  <a:gd name="connsiteX3" fmla="*/ 0 w 325316"/>
                  <a:gd name="connsiteY3" fmla="*/ 1235997 h 1405093"/>
                  <a:gd name="connsiteX4" fmla="*/ 0 w 325316"/>
                  <a:gd name="connsiteY4" fmla="*/ 162658 h 1405093"/>
                  <a:gd name="connsiteX5" fmla="*/ 162658 w 325316"/>
                  <a:gd name="connsiteY5" fmla="*/ 0 h 1405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16" h="1405093">
                    <a:moveTo>
                      <a:pt x="162658" y="0"/>
                    </a:moveTo>
                    <a:cubicBezTo>
                      <a:pt x="252492" y="0"/>
                      <a:pt x="325316" y="72824"/>
                      <a:pt x="325316" y="162658"/>
                    </a:cubicBezTo>
                    <a:lnTo>
                      <a:pt x="325315" y="1405093"/>
                    </a:lnTo>
                    <a:lnTo>
                      <a:pt x="0" y="1235997"/>
                    </a:lnTo>
                    <a:lnTo>
                      <a:pt x="0" y="162658"/>
                    </a:lnTo>
                    <a:cubicBezTo>
                      <a:pt x="0" y="72824"/>
                      <a:pt x="72824" y="0"/>
                      <a:pt x="16265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noAutofit/>
              </a:bodyPr>
              <a:lstStyle/>
              <a:p>
                <a:pPr algn="ctr"/>
                <a:endParaRPr lang="zh-CN" altLang="en-US" sz="1400" dirty="0">
                  <a:solidFill>
                    <a:srgbClr val="0C0040"/>
                  </a:solidFill>
                  <a:latin typeface="Calibri" panose="020F0502020204030204" pitchFamily="34" charset="0"/>
                </a:endParaRPr>
              </a:p>
            </p:txBody>
          </p:sp>
          <p:sp>
            <p:nvSpPr>
              <p:cNvPr id="21" name="MH_Other_10"/>
              <p:cNvSpPr/>
              <p:nvPr>
                <p:custDataLst>
                  <p:tags r:id="rId8"/>
                </p:custDataLst>
              </p:nvPr>
            </p:nvSpPr>
            <p:spPr>
              <a:xfrm>
                <a:off x="5162207" y="1730849"/>
                <a:ext cx="325315" cy="3253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C0040"/>
                    </a:solidFill>
                    <a:latin typeface="FuturaBookC" pitchFamily="2" charset="-52"/>
                  </a:rPr>
                  <a:t>2</a:t>
                </a:r>
                <a:endParaRPr lang="zh-CN" altLang="en-US" dirty="0">
                  <a:solidFill>
                    <a:srgbClr val="0C0040"/>
                  </a:solidFill>
                  <a:latin typeface="FuturaBookC" pitchFamily="2" charset="-52"/>
                </a:endParaRPr>
              </a:p>
            </p:txBody>
          </p:sp>
        </p:grpSp>
        <p:grpSp>
          <p:nvGrpSpPr>
            <p:cNvPr id="8" name="组合 7"/>
            <p:cNvGrpSpPr/>
            <p:nvPr/>
          </p:nvGrpSpPr>
          <p:grpSpPr>
            <a:xfrm>
              <a:off x="5586156" y="2368451"/>
              <a:ext cx="1579013" cy="4489549"/>
              <a:chOff x="5586156" y="2368451"/>
              <a:chExt cx="1579013" cy="4489549"/>
            </a:xfrm>
          </p:grpSpPr>
          <p:sp>
            <p:nvSpPr>
              <p:cNvPr id="14" name="MH_Other_5"/>
              <p:cNvSpPr/>
              <p:nvPr>
                <p:custDataLst>
                  <p:tags r:id="rId9"/>
                </p:custDataLst>
              </p:nvPr>
            </p:nvSpPr>
            <p:spPr>
              <a:xfrm flipH="1">
                <a:off x="5586156" y="4170032"/>
                <a:ext cx="325316" cy="2687968"/>
              </a:xfrm>
              <a:custGeom>
                <a:avLst/>
                <a:gdLst>
                  <a:gd name="connsiteX0" fmla="*/ 325316 w 325316"/>
                  <a:gd name="connsiteY0" fmla="*/ 0 h 1381022"/>
                  <a:gd name="connsiteX1" fmla="*/ 0 w 325316"/>
                  <a:gd name="connsiteY1" fmla="*/ 0 h 1381022"/>
                  <a:gd name="connsiteX2" fmla="*/ 0 w 325316"/>
                  <a:gd name="connsiteY2" fmla="*/ 1381022 h 1381022"/>
                  <a:gd name="connsiteX3" fmla="*/ 325316 w 325316"/>
                  <a:gd name="connsiteY3" fmla="*/ 1381022 h 1381022"/>
                </a:gdLst>
                <a:ahLst/>
                <a:cxnLst>
                  <a:cxn ang="0">
                    <a:pos x="connsiteX0" y="connsiteY0"/>
                  </a:cxn>
                  <a:cxn ang="0">
                    <a:pos x="connsiteX1" y="connsiteY1"/>
                  </a:cxn>
                  <a:cxn ang="0">
                    <a:pos x="connsiteX2" y="connsiteY2"/>
                  </a:cxn>
                  <a:cxn ang="0">
                    <a:pos x="connsiteX3" y="connsiteY3"/>
                  </a:cxn>
                </a:cxnLst>
                <a:rect l="l" t="t" r="r" b="b"/>
                <a:pathLst>
                  <a:path w="325316" h="1381022">
                    <a:moveTo>
                      <a:pt x="325316" y="0"/>
                    </a:moveTo>
                    <a:lnTo>
                      <a:pt x="0" y="0"/>
                    </a:lnTo>
                    <a:lnTo>
                      <a:pt x="0" y="1381022"/>
                    </a:lnTo>
                    <a:lnTo>
                      <a:pt x="325316" y="138102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C0040"/>
                  </a:solidFill>
                  <a:latin typeface="Calibri" panose="020F0502020204030204" pitchFamily="34" charset="0"/>
                </a:endParaRPr>
              </a:p>
            </p:txBody>
          </p:sp>
          <p:sp>
            <p:nvSpPr>
              <p:cNvPr id="15" name="MH_Other_11"/>
              <p:cNvSpPr/>
              <p:nvPr>
                <p:custDataLst>
                  <p:tags r:id="rId10"/>
                </p:custDataLst>
              </p:nvPr>
            </p:nvSpPr>
            <p:spPr>
              <a:xfrm flipH="1">
                <a:off x="5586156" y="3892133"/>
                <a:ext cx="1253696" cy="281354"/>
              </a:xfrm>
              <a:custGeom>
                <a:avLst/>
                <a:gdLst>
                  <a:gd name="connsiteX0" fmla="*/ 0 w 1253696"/>
                  <a:gd name="connsiteY0" fmla="*/ 0 h 281354"/>
                  <a:gd name="connsiteX1" fmla="*/ 1102479 w 1253696"/>
                  <a:gd name="connsiteY1" fmla="*/ 0 h 281354"/>
                  <a:gd name="connsiteX2" fmla="*/ 1253696 w 1253696"/>
                  <a:gd name="connsiteY2" fmla="*/ 281354 h 281354"/>
                  <a:gd name="connsiteX3" fmla="*/ 0 w 1253696"/>
                  <a:gd name="connsiteY3" fmla="*/ 281354 h 281354"/>
                </a:gdLst>
                <a:ahLst/>
                <a:cxnLst>
                  <a:cxn ang="0">
                    <a:pos x="connsiteX0" y="connsiteY0"/>
                  </a:cxn>
                  <a:cxn ang="0">
                    <a:pos x="connsiteX1" y="connsiteY1"/>
                  </a:cxn>
                  <a:cxn ang="0">
                    <a:pos x="connsiteX2" y="connsiteY2"/>
                  </a:cxn>
                  <a:cxn ang="0">
                    <a:pos x="connsiteX3" y="connsiteY3"/>
                  </a:cxn>
                </a:cxnLst>
                <a:rect l="l" t="t" r="r" b="b"/>
                <a:pathLst>
                  <a:path w="1253696" h="281354">
                    <a:moveTo>
                      <a:pt x="0" y="0"/>
                    </a:moveTo>
                    <a:lnTo>
                      <a:pt x="1102479" y="0"/>
                    </a:lnTo>
                    <a:lnTo>
                      <a:pt x="1253696" y="281354"/>
                    </a:lnTo>
                    <a:lnTo>
                      <a:pt x="0" y="281354"/>
                    </a:lnTo>
                    <a:close/>
                  </a:path>
                </a:pathLst>
              </a:cu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C0040"/>
                  </a:solidFill>
                  <a:latin typeface="Calibri" panose="020F0502020204030204" pitchFamily="34" charset="0"/>
                </a:endParaRPr>
              </a:p>
            </p:txBody>
          </p:sp>
          <p:sp>
            <p:nvSpPr>
              <p:cNvPr id="16" name="MH_SubTitle_3"/>
              <p:cNvSpPr/>
              <p:nvPr>
                <p:custDataLst>
                  <p:tags r:id="rId11"/>
                </p:custDataLst>
              </p:nvPr>
            </p:nvSpPr>
            <p:spPr>
              <a:xfrm flipH="1">
                <a:off x="6839852" y="2768395"/>
                <a:ext cx="325316" cy="1405093"/>
              </a:xfrm>
              <a:custGeom>
                <a:avLst/>
                <a:gdLst>
                  <a:gd name="connsiteX0" fmla="*/ 162658 w 325316"/>
                  <a:gd name="connsiteY0" fmla="*/ 0 h 1405093"/>
                  <a:gd name="connsiteX1" fmla="*/ 325316 w 325316"/>
                  <a:gd name="connsiteY1" fmla="*/ 162658 h 1405093"/>
                  <a:gd name="connsiteX2" fmla="*/ 325315 w 325316"/>
                  <a:gd name="connsiteY2" fmla="*/ 1405093 h 1405093"/>
                  <a:gd name="connsiteX3" fmla="*/ 0 w 325316"/>
                  <a:gd name="connsiteY3" fmla="*/ 1235997 h 1405093"/>
                  <a:gd name="connsiteX4" fmla="*/ 0 w 325316"/>
                  <a:gd name="connsiteY4" fmla="*/ 162658 h 1405093"/>
                  <a:gd name="connsiteX5" fmla="*/ 162658 w 325316"/>
                  <a:gd name="connsiteY5" fmla="*/ 0 h 1405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16" h="1405093">
                    <a:moveTo>
                      <a:pt x="162658" y="0"/>
                    </a:moveTo>
                    <a:cubicBezTo>
                      <a:pt x="252492" y="0"/>
                      <a:pt x="325316" y="72824"/>
                      <a:pt x="325316" y="162658"/>
                    </a:cubicBezTo>
                    <a:lnTo>
                      <a:pt x="325315" y="1405093"/>
                    </a:lnTo>
                    <a:lnTo>
                      <a:pt x="0" y="1235997"/>
                    </a:lnTo>
                    <a:lnTo>
                      <a:pt x="0" y="162658"/>
                    </a:lnTo>
                    <a:cubicBezTo>
                      <a:pt x="0" y="72824"/>
                      <a:pt x="72824" y="0"/>
                      <a:pt x="16265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noAutofit/>
              </a:bodyPr>
              <a:lstStyle/>
              <a:p>
                <a:pPr algn="ctr"/>
                <a:endParaRPr lang="zh-CN" altLang="en-US" sz="1400" dirty="0">
                  <a:solidFill>
                    <a:srgbClr val="0C0040"/>
                  </a:solidFill>
                  <a:latin typeface="Calibri" panose="020F0502020204030204" pitchFamily="34" charset="0"/>
                </a:endParaRPr>
              </a:p>
            </p:txBody>
          </p:sp>
          <p:sp>
            <p:nvSpPr>
              <p:cNvPr id="17" name="MH_Other_12"/>
              <p:cNvSpPr/>
              <p:nvPr>
                <p:custDataLst>
                  <p:tags r:id="rId12"/>
                </p:custDataLst>
              </p:nvPr>
            </p:nvSpPr>
            <p:spPr>
              <a:xfrm>
                <a:off x="6839854" y="2368451"/>
                <a:ext cx="325315" cy="3253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C0040"/>
                    </a:solidFill>
                    <a:latin typeface="FuturaBookC" pitchFamily="2" charset="-52"/>
                  </a:rPr>
                  <a:t>3</a:t>
                </a:r>
                <a:endParaRPr lang="zh-CN" altLang="en-US" dirty="0">
                  <a:solidFill>
                    <a:srgbClr val="0C0040"/>
                  </a:solidFill>
                  <a:latin typeface="FuturaBookC" pitchFamily="2" charset="-52"/>
                </a:endParaRPr>
              </a:p>
            </p:txBody>
          </p:sp>
        </p:grpSp>
        <p:grpSp>
          <p:nvGrpSpPr>
            <p:cNvPr id="9" name="组合 8"/>
            <p:cNvGrpSpPr/>
            <p:nvPr/>
          </p:nvGrpSpPr>
          <p:grpSpPr>
            <a:xfrm>
              <a:off x="6974900" y="3319277"/>
              <a:ext cx="1579013" cy="3538723"/>
              <a:chOff x="6974900" y="3319277"/>
              <a:chExt cx="1579013" cy="3538723"/>
            </a:xfrm>
          </p:grpSpPr>
          <p:sp>
            <p:nvSpPr>
              <p:cNvPr id="10" name="MH_Other_2"/>
              <p:cNvSpPr/>
              <p:nvPr>
                <p:custDataLst>
                  <p:tags r:id="rId13"/>
                </p:custDataLst>
              </p:nvPr>
            </p:nvSpPr>
            <p:spPr>
              <a:xfrm flipH="1">
                <a:off x="6974900" y="5105470"/>
                <a:ext cx="325316" cy="1752530"/>
              </a:xfrm>
              <a:custGeom>
                <a:avLst/>
                <a:gdLst>
                  <a:gd name="connsiteX0" fmla="*/ 325316 w 325316"/>
                  <a:gd name="connsiteY0" fmla="*/ 0 h 445584"/>
                  <a:gd name="connsiteX1" fmla="*/ 0 w 325316"/>
                  <a:gd name="connsiteY1" fmla="*/ 0 h 445584"/>
                  <a:gd name="connsiteX2" fmla="*/ 0 w 325316"/>
                  <a:gd name="connsiteY2" fmla="*/ 445584 h 445584"/>
                  <a:gd name="connsiteX3" fmla="*/ 325316 w 325316"/>
                  <a:gd name="connsiteY3" fmla="*/ 445584 h 445584"/>
                </a:gdLst>
                <a:ahLst/>
                <a:cxnLst>
                  <a:cxn ang="0">
                    <a:pos x="connsiteX0" y="connsiteY0"/>
                  </a:cxn>
                  <a:cxn ang="0">
                    <a:pos x="connsiteX1" y="connsiteY1"/>
                  </a:cxn>
                  <a:cxn ang="0">
                    <a:pos x="connsiteX2" y="connsiteY2"/>
                  </a:cxn>
                  <a:cxn ang="0">
                    <a:pos x="connsiteX3" y="connsiteY3"/>
                  </a:cxn>
                </a:cxnLst>
                <a:rect l="l" t="t" r="r" b="b"/>
                <a:pathLst>
                  <a:path w="325316" h="445584">
                    <a:moveTo>
                      <a:pt x="325316" y="0"/>
                    </a:moveTo>
                    <a:lnTo>
                      <a:pt x="0" y="0"/>
                    </a:lnTo>
                    <a:lnTo>
                      <a:pt x="0" y="445584"/>
                    </a:lnTo>
                    <a:lnTo>
                      <a:pt x="325316" y="44558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C0040"/>
                  </a:solidFill>
                  <a:latin typeface="Calibri" panose="020F0502020204030204" pitchFamily="34" charset="0"/>
                </a:endParaRPr>
              </a:p>
            </p:txBody>
          </p:sp>
          <p:sp>
            <p:nvSpPr>
              <p:cNvPr id="11" name="MH_Other_3"/>
              <p:cNvSpPr/>
              <p:nvPr>
                <p:custDataLst>
                  <p:tags r:id="rId14"/>
                </p:custDataLst>
              </p:nvPr>
            </p:nvSpPr>
            <p:spPr>
              <a:xfrm flipH="1">
                <a:off x="6974900" y="4832911"/>
                <a:ext cx="1253696" cy="281354"/>
              </a:xfrm>
              <a:custGeom>
                <a:avLst/>
                <a:gdLst>
                  <a:gd name="connsiteX0" fmla="*/ 0 w 1253696"/>
                  <a:gd name="connsiteY0" fmla="*/ 0 h 281354"/>
                  <a:gd name="connsiteX1" fmla="*/ 1102479 w 1253696"/>
                  <a:gd name="connsiteY1" fmla="*/ 0 h 281354"/>
                  <a:gd name="connsiteX2" fmla="*/ 1253696 w 1253696"/>
                  <a:gd name="connsiteY2" fmla="*/ 281354 h 281354"/>
                  <a:gd name="connsiteX3" fmla="*/ 0 w 1253696"/>
                  <a:gd name="connsiteY3" fmla="*/ 281354 h 281354"/>
                </a:gdLst>
                <a:ahLst/>
                <a:cxnLst>
                  <a:cxn ang="0">
                    <a:pos x="connsiteX0" y="connsiteY0"/>
                  </a:cxn>
                  <a:cxn ang="0">
                    <a:pos x="connsiteX1" y="connsiteY1"/>
                  </a:cxn>
                  <a:cxn ang="0">
                    <a:pos x="connsiteX2" y="connsiteY2"/>
                  </a:cxn>
                  <a:cxn ang="0">
                    <a:pos x="connsiteX3" y="connsiteY3"/>
                  </a:cxn>
                </a:cxnLst>
                <a:rect l="l" t="t" r="r" b="b"/>
                <a:pathLst>
                  <a:path w="1253696" h="281354">
                    <a:moveTo>
                      <a:pt x="0" y="0"/>
                    </a:moveTo>
                    <a:lnTo>
                      <a:pt x="1102479" y="0"/>
                    </a:lnTo>
                    <a:lnTo>
                      <a:pt x="1253696" y="281354"/>
                    </a:lnTo>
                    <a:lnTo>
                      <a:pt x="0" y="281354"/>
                    </a:lnTo>
                    <a:close/>
                  </a:path>
                </a:pathLst>
              </a:cu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C0040"/>
                  </a:solidFill>
                  <a:latin typeface="Calibri" panose="020F0502020204030204" pitchFamily="34" charset="0"/>
                </a:endParaRPr>
              </a:p>
            </p:txBody>
          </p:sp>
          <p:sp>
            <p:nvSpPr>
              <p:cNvPr id="12" name="MH_SubTitle_4"/>
              <p:cNvSpPr/>
              <p:nvPr>
                <p:custDataLst>
                  <p:tags r:id="rId15"/>
                </p:custDataLst>
              </p:nvPr>
            </p:nvSpPr>
            <p:spPr>
              <a:xfrm flipH="1">
                <a:off x="8228596" y="3709173"/>
                <a:ext cx="325316" cy="1405093"/>
              </a:xfrm>
              <a:custGeom>
                <a:avLst/>
                <a:gdLst>
                  <a:gd name="connsiteX0" fmla="*/ 162658 w 325316"/>
                  <a:gd name="connsiteY0" fmla="*/ 0 h 1405093"/>
                  <a:gd name="connsiteX1" fmla="*/ 325316 w 325316"/>
                  <a:gd name="connsiteY1" fmla="*/ 162658 h 1405093"/>
                  <a:gd name="connsiteX2" fmla="*/ 325315 w 325316"/>
                  <a:gd name="connsiteY2" fmla="*/ 1405093 h 1405093"/>
                  <a:gd name="connsiteX3" fmla="*/ 0 w 325316"/>
                  <a:gd name="connsiteY3" fmla="*/ 1235997 h 1405093"/>
                  <a:gd name="connsiteX4" fmla="*/ 0 w 325316"/>
                  <a:gd name="connsiteY4" fmla="*/ 162658 h 1405093"/>
                  <a:gd name="connsiteX5" fmla="*/ 162658 w 325316"/>
                  <a:gd name="connsiteY5" fmla="*/ 0 h 1405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316" h="1405093">
                    <a:moveTo>
                      <a:pt x="162658" y="0"/>
                    </a:moveTo>
                    <a:cubicBezTo>
                      <a:pt x="252492" y="0"/>
                      <a:pt x="325316" y="72824"/>
                      <a:pt x="325316" y="162658"/>
                    </a:cubicBezTo>
                    <a:lnTo>
                      <a:pt x="325315" y="1405093"/>
                    </a:lnTo>
                    <a:lnTo>
                      <a:pt x="0" y="1235997"/>
                    </a:lnTo>
                    <a:lnTo>
                      <a:pt x="0" y="162658"/>
                    </a:lnTo>
                    <a:cubicBezTo>
                      <a:pt x="0" y="72824"/>
                      <a:pt x="72824" y="0"/>
                      <a:pt x="16265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eaVert" wrap="square" lIns="91440" tIns="45720" rIns="91440" bIns="45720" numCol="1" spcCol="0" rtlCol="0" fromWordArt="0" anchor="ctr" anchorCtr="0" forceAA="0" compatLnSpc="1">
                <a:noAutofit/>
              </a:bodyPr>
              <a:lstStyle/>
              <a:p>
                <a:pPr algn="ctr"/>
                <a:endParaRPr lang="zh-CN" altLang="en-US" sz="1400" dirty="0">
                  <a:solidFill>
                    <a:srgbClr val="0C0040"/>
                  </a:solidFill>
                  <a:latin typeface="Calibri" panose="020F0502020204030204" pitchFamily="34" charset="0"/>
                </a:endParaRPr>
              </a:p>
            </p:txBody>
          </p:sp>
          <p:sp>
            <p:nvSpPr>
              <p:cNvPr id="13" name="MH_Other_13"/>
              <p:cNvSpPr/>
              <p:nvPr>
                <p:custDataLst>
                  <p:tags r:id="rId16"/>
                </p:custDataLst>
              </p:nvPr>
            </p:nvSpPr>
            <p:spPr>
              <a:xfrm>
                <a:off x="8228598" y="3319277"/>
                <a:ext cx="325315" cy="3253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C0040"/>
                    </a:solidFill>
                    <a:latin typeface="FuturaBookC" pitchFamily="2" charset="-52"/>
                  </a:rPr>
                  <a:t>4</a:t>
                </a:r>
                <a:endParaRPr lang="zh-CN" altLang="en-US" dirty="0">
                  <a:solidFill>
                    <a:srgbClr val="0C0040"/>
                  </a:solidFill>
                  <a:latin typeface="FuturaBookC" pitchFamily="2" charset="-52"/>
                </a:endParaRPr>
              </a:p>
            </p:txBody>
          </p:sp>
        </p:grpSp>
      </p:grpSp>
      <p:sp>
        <p:nvSpPr>
          <p:cNvPr id="26" name="文本框 25"/>
          <p:cNvSpPr txBox="1"/>
          <p:nvPr/>
        </p:nvSpPr>
        <p:spPr>
          <a:xfrm>
            <a:off x="628650" y="1048385"/>
            <a:ext cx="10115550" cy="346075"/>
          </a:xfrm>
          <a:prstGeom prst="rect">
            <a:avLst/>
          </a:prstGeom>
          <a:noFill/>
        </p:spPr>
        <p:txBody>
          <a:bodyPr wrap="square" rtlCol="0">
            <a:noAutofit/>
          </a:bodyPr>
          <a:lstStyle>
            <a:defPPr>
              <a:defRPr lang="zh-CN"/>
            </a:defPPr>
            <a:lvl1pP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r>
              <a:rPr lang="zh-CN" altLang="en-US" b="1" dirty="0">
                <a:latin typeface="方正黑体简体" panose="02000000000000000000" charset="-122"/>
                <a:ea typeface="方正黑体简体" panose="02000000000000000000" charset="-122"/>
                <a:cs typeface="方正黑体简体" panose="02000000000000000000" charset="-122"/>
                <a:sym typeface="+mn-ea"/>
              </a:rPr>
              <a:t>（</a:t>
            </a:r>
            <a:r>
              <a:rPr lang="en-US" altLang="zh-CN" b="1" dirty="0">
                <a:latin typeface="方正黑体简体" panose="02000000000000000000" charset="-122"/>
                <a:ea typeface="方正黑体简体" panose="02000000000000000000" charset="-122"/>
                <a:cs typeface="方正黑体简体" panose="02000000000000000000" charset="-122"/>
                <a:sym typeface="+mn-ea"/>
              </a:rPr>
              <a:t>1</a:t>
            </a:r>
            <a:r>
              <a:rPr lang="zh-CN" altLang="en-US" b="1" dirty="0">
                <a:latin typeface="方正黑体简体" panose="02000000000000000000" charset="-122"/>
                <a:ea typeface="方正黑体简体" panose="02000000000000000000" charset="-122"/>
                <a:cs typeface="方正黑体简体" panose="02000000000000000000" charset="-122"/>
                <a:sym typeface="+mn-ea"/>
              </a:rPr>
              <a:t>）在没有情态动词或助动词“</a:t>
            </a:r>
            <a:r>
              <a:rPr lang="en-US" altLang="zh-CN" b="1" dirty="0">
                <a:latin typeface="方正黑体简体" panose="02000000000000000000" charset="-122"/>
                <a:ea typeface="方正黑体简体" panose="02000000000000000000" charset="-122"/>
                <a:cs typeface="方正黑体简体" panose="02000000000000000000" charset="-122"/>
                <a:sym typeface="+mn-ea"/>
              </a:rPr>
              <a:t>will</a:t>
            </a:r>
            <a:r>
              <a:rPr lang="zh-CN" altLang="en-US" b="1" dirty="0">
                <a:latin typeface="方正黑体简体" panose="02000000000000000000" charset="-122"/>
                <a:ea typeface="方正黑体简体" panose="02000000000000000000" charset="-122"/>
                <a:cs typeface="方正黑体简体" panose="02000000000000000000" charset="-122"/>
                <a:sym typeface="+mn-ea"/>
              </a:rPr>
              <a:t>”等时,副词往往位于过去分词之前。</a:t>
            </a:r>
            <a:endParaRPr lang="zh-CN" altLang="en-US" dirty="0">
              <a:effectLst/>
              <a:latin typeface="方正黑体简体" panose="02000000000000000000" charset="-122"/>
              <a:ea typeface="方正黑体简体" panose="02000000000000000000" charset="-122"/>
              <a:cs typeface="方正黑体简体" panose="02000000000000000000" charset="-122"/>
            </a:endParaRPr>
          </a:p>
        </p:txBody>
      </p:sp>
      <p:sp>
        <p:nvSpPr>
          <p:cNvPr id="27" name="文本框 26"/>
          <p:cNvSpPr txBox="1"/>
          <p:nvPr/>
        </p:nvSpPr>
        <p:spPr>
          <a:xfrm>
            <a:off x="708025" y="1394460"/>
            <a:ext cx="8691880" cy="983615"/>
          </a:xfrm>
          <a:prstGeom prst="rect">
            <a:avLst/>
          </a:prstGeom>
          <a:noFill/>
        </p:spPr>
        <p:txBody>
          <a:bodyPr wrap="square" rtlCol="0">
            <a:spAutoFit/>
          </a:bodyPr>
          <a:lstStyle/>
          <a:p>
            <a:pPr marL="986155" indent="-342900">
              <a:lnSpc>
                <a:spcPct val="120000"/>
              </a:lnSpc>
              <a:spcBef>
                <a:spcPts val="1200"/>
              </a:spcBef>
              <a:buClr>
                <a:schemeClr val="accent5"/>
              </a:buClr>
              <a:buFont typeface="Wingdings" panose="05000000000000000000" pitchFamily="2" charset="2"/>
              <a:buChar char="n"/>
              <a:tabLst>
                <a:tab pos="985520" algn="l"/>
              </a:tabLst>
            </a:pPr>
            <a:r>
              <a:rPr lang="zh-CN" altLang="en-US" sz="2000" b="1" dirty="0">
                <a:solidFill>
                  <a:schemeClr val="bg1"/>
                </a:solidFill>
                <a:sym typeface="+mn-ea"/>
              </a:rPr>
              <a:t>病菌很容易从一个人传给另一个人。</a:t>
            </a:r>
            <a:endParaRPr lang="zh-CN" altLang="en-US" sz="2000" b="1" dirty="0">
              <a:solidFill>
                <a:schemeClr val="bg1"/>
              </a:solidFill>
            </a:endParaRPr>
          </a:p>
          <a:p>
            <a:pPr marL="986155" indent="-342900">
              <a:lnSpc>
                <a:spcPct val="120000"/>
              </a:lnSpc>
              <a:spcBef>
                <a:spcPts val="1200"/>
              </a:spcBef>
              <a:buClr>
                <a:schemeClr val="accent5"/>
              </a:buClr>
              <a:buFont typeface="Wingdings" panose="05000000000000000000" pitchFamily="2" charset="2"/>
              <a:buChar char="n"/>
              <a:tabLst>
                <a:tab pos="985520" algn="l"/>
              </a:tabLst>
            </a:pPr>
            <a:r>
              <a:rPr lang="zh-CN" altLang="en-US" sz="2000" b="1" dirty="0">
                <a:solidFill>
                  <a:schemeClr val="bg1"/>
                </a:solidFill>
                <a:sym typeface="+mn-ea"/>
              </a:rPr>
              <a:t>Germs are easily passed from person to person.</a:t>
            </a:r>
            <a:endParaRPr lang="zh-CN" altLang="en-US" sz="2000" b="1" dirty="0">
              <a:solidFill>
                <a:schemeClr val="bg1"/>
              </a:solidFill>
              <a:latin typeface="思源黑体 Bold" panose="020B0800000000000000" pitchFamily="34" charset="-122"/>
              <a:ea typeface="思源黑体 Bold" panose="020B0800000000000000" pitchFamily="34" charset="-122"/>
              <a:sym typeface="+mn-ea"/>
            </a:endParaRPr>
          </a:p>
        </p:txBody>
      </p:sp>
      <p:sp>
        <p:nvSpPr>
          <p:cNvPr id="28" name="文本框 27"/>
          <p:cNvSpPr txBox="1"/>
          <p:nvPr/>
        </p:nvSpPr>
        <p:spPr>
          <a:xfrm>
            <a:off x="672465" y="4251325"/>
            <a:ext cx="5320030" cy="368300"/>
          </a:xfrm>
          <a:prstGeom prst="rect">
            <a:avLst/>
          </a:prstGeom>
          <a:noFill/>
        </p:spPr>
        <p:txBody>
          <a:bodyPr wrap="square" rtlCol="0">
            <a:spAutoFit/>
          </a:bodyPr>
          <a:lstStyle>
            <a:defPPr>
              <a:defRPr lang="zh-CN"/>
            </a:defPPr>
            <a:lvl1pP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r>
              <a:rPr lang="zh-CN" altLang="en-US" b="1" dirty="0">
                <a:latin typeface="方正黑体简体" panose="02000000000000000000" charset="-122"/>
                <a:ea typeface="方正黑体简体" panose="02000000000000000000" charset="-122"/>
                <a:cs typeface="方正黑体简体" panose="02000000000000000000" charset="-122"/>
                <a:sym typeface="+mn-ea"/>
              </a:rPr>
              <a:t>（3）副词位于被动语态的谓语之后。</a:t>
            </a:r>
            <a:endParaRPr lang="zh-CN" altLang="en-US" b="1" dirty="0">
              <a:latin typeface="方正黑体简体" panose="02000000000000000000" charset="-122"/>
              <a:ea typeface="方正黑体简体" panose="02000000000000000000" charset="-122"/>
              <a:cs typeface="方正黑体简体" panose="02000000000000000000" charset="-122"/>
            </a:endParaRPr>
          </a:p>
        </p:txBody>
      </p:sp>
      <p:sp>
        <p:nvSpPr>
          <p:cNvPr id="29" name="文本框 28"/>
          <p:cNvSpPr txBox="1"/>
          <p:nvPr/>
        </p:nvSpPr>
        <p:spPr>
          <a:xfrm>
            <a:off x="732155" y="4712970"/>
            <a:ext cx="5003800" cy="983615"/>
          </a:xfrm>
          <a:prstGeom prst="rect">
            <a:avLst/>
          </a:prstGeom>
          <a:noFill/>
        </p:spPr>
        <p:txBody>
          <a:bodyPr wrap="square" rtlCol="0">
            <a:spAutoFit/>
          </a:bodyPr>
          <a:lstStyle/>
          <a:p>
            <a:pPr marL="986155" indent="-342900">
              <a:lnSpc>
                <a:spcPct val="120000"/>
              </a:lnSpc>
              <a:spcBef>
                <a:spcPts val="1200"/>
              </a:spcBef>
              <a:buClr>
                <a:schemeClr val="accent5"/>
              </a:buClr>
              <a:buFont typeface="Wingdings" panose="05000000000000000000" pitchFamily="2" charset="2"/>
              <a:buChar char="n"/>
            </a:pPr>
            <a:r>
              <a:rPr lang="zh-CN" altLang="en-US" sz="2000" b="1" dirty="0">
                <a:solidFill>
                  <a:schemeClr val="bg1"/>
                </a:solidFill>
                <a:sym typeface="+mn-ea"/>
              </a:rPr>
              <a:t>音乐在CD上以数字方式存储。</a:t>
            </a:r>
            <a:endParaRPr lang="zh-CN" altLang="en-US" sz="2000" b="1" dirty="0">
              <a:solidFill>
                <a:schemeClr val="bg1"/>
              </a:solidFill>
            </a:endParaRPr>
          </a:p>
          <a:p>
            <a:pPr marL="986155" indent="-342900">
              <a:lnSpc>
                <a:spcPct val="120000"/>
              </a:lnSpc>
              <a:spcBef>
                <a:spcPts val="1200"/>
              </a:spcBef>
              <a:buClr>
                <a:schemeClr val="accent5"/>
              </a:buClr>
              <a:buFont typeface="Wingdings" panose="05000000000000000000" pitchFamily="2" charset="2"/>
              <a:buChar char="n"/>
            </a:pPr>
            <a:r>
              <a:rPr lang="zh-CN" altLang="en-US" sz="2000" b="1" dirty="0">
                <a:solidFill>
                  <a:schemeClr val="bg1"/>
                </a:solidFill>
                <a:sym typeface="+mn-ea"/>
              </a:rPr>
              <a:t>Music on a CD is stored digitally.</a:t>
            </a:r>
            <a:endParaRPr lang="zh-CN" altLang="en-US" sz="2000" b="1" dirty="0">
              <a:solidFill>
                <a:schemeClr val="bg1"/>
              </a:solidFill>
            </a:endParaRPr>
          </a:p>
        </p:txBody>
      </p:sp>
      <p:sp>
        <p:nvSpPr>
          <p:cNvPr id="30" name="文本框 29"/>
          <p:cNvSpPr txBox="1"/>
          <p:nvPr/>
        </p:nvSpPr>
        <p:spPr>
          <a:xfrm>
            <a:off x="653415" y="2568575"/>
            <a:ext cx="9518015" cy="368300"/>
          </a:xfrm>
          <a:prstGeom prst="rect">
            <a:avLst/>
          </a:prstGeom>
          <a:noFill/>
        </p:spPr>
        <p:txBody>
          <a:bodyPr wrap="square" rtlCol="0">
            <a:spAutoFit/>
          </a:bodyPr>
          <a:lstStyle>
            <a:defPPr>
              <a:defRPr lang="zh-CN"/>
            </a:defPPr>
            <a:lvl1pPr>
              <a:defRPr>
                <a:solidFill>
                  <a:schemeClr val="bg1"/>
                </a:solidFill>
                <a:effectLst>
                  <a:outerShdw blurRad="152400" dist="50800" dir="5400000" algn="ctr" rotWithShape="0">
                    <a:schemeClr val="tx1"/>
                  </a:outerShdw>
                </a:effectLst>
                <a:latin typeface="FZZhengHeiS-DB-GB" panose="02000000000000000000" pitchFamily="2" charset="0"/>
                <a:ea typeface="FZZhengHeiS-DB-GB" panose="02000000000000000000" pitchFamily="2" charset="0"/>
              </a:defRPr>
            </a:lvl1pPr>
          </a:lstStyle>
          <a:p>
            <a:r>
              <a:rPr lang="zh-CN" altLang="en-US" b="1" dirty="0">
                <a:latin typeface="方正黑体简体" panose="02000000000000000000" charset="-122"/>
                <a:ea typeface="方正黑体简体" panose="02000000000000000000" charset="-122"/>
                <a:cs typeface="方正黑体简体" panose="02000000000000000000" charset="-122"/>
                <a:sym typeface="+mn-ea"/>
              </a:rPr>
              <a:t>（2）在有情态动词或“will”等时，有的副词位于“be”之前，有的则位于“be”之后。</a:t>
            </a:r>
            <a:endParaRPr lang="zh-CN" altLang="en-US" b="1" dirty="0">
              <a:latin typeface="方正黑体简体" panose="02000000000000000000" charset="-122"/>
              <a:ea typeface="方正黑体简体" panose="02000000000000000000" charset="-122"/>
              <a:cs typeface="方正黑体简体" panose="02000000000000000000" charset="-122"/>
            </a:endParaRPr>
          </a:p>
        </p:txBody>
      </p:sp>
      <p:sp>
        <p:nvSpPr>
          <p:cNvPr id="31" name="文本框 30"/>
          <p:cNvSpPr txBox="1"/>
          <p:nvPr/>
        </p:nvSpPr>
        <p:spPr>
          <a:xfrm>
            <a:off x="739140" y="3068955"/>
            <a:ext cx="8239760" cy="983615"/>
          </a:xfrm>
          <a:prstGeom prst="rect">
            <a:avLst/>
          </a:prstGeom>
          <a:noFill/>
        </p:spPr>
        <p:txBody>
          <a:bodyPr wrap="square" rtlCol="0">
            <a:spAutoFit/>
          </a:bodyPr>
          <a:lstStyle/>
          <a:p>
            <a:pPr marL="986155" indent="-342900">
              <a:lnSpc>
                <a:spcPct val="120000"/>
              </a:lnSpc>
              <a:spcBef>
                <a:spcPts val="1200"/>
              </a:spcBef>
              <a:buClr>
                <a:schemeClr val="accent5"/>
              </a:buClr>
              <a:buFont typeface="Wingdings" panose="05000000000000000000" pitchFamily="2" charset="2"/>
              <a:buChar char="n"/>
            </a:pPr>
            <a:r>
              <a:rPr lang="zh-CN" altLang="en-US" sz="2000" b="1" dirty="0">
                <a:solidFill>
                  <a:schemeClr val="bg1"/>
                </a:solidFill>
                <a:sym typeface="+mn-ea"/>
              </a:rPr>
              <a:t>这条信息我们经常能在互联网上看到。</a:t>
            </a:r>
            <a:endParaRPr lang="zh-CN" altLang="en-US" sz="2000" b="1" dirty="0">
              <a:solidFill>
                <a:schemeClr val="bg1"/>
              </a:solidFill>
            </a:endParaRPr>
          </a:p>
          <a:p>
            <a:pPr marL="986155" indent="-342900">
              <a:lnSpc>
                <a:spcPct val="120000"/>
              </a:lnSpc>
              <a:spcBef>
                <a:spcPts val="1200"/>
              </a:spcBef>
              <a:buClr>
                <a:schemeClr val="accent5"/>
              </a:buClr>
              <a:buFont typeface="Wingdings" panose="05000000000000000000" pitchFamily="2" charset="2"/>
              <a:buChar char="n"/>
            </a:pPr>
            <a:r>
              <a:rPr lang="zh-CN" altLang="en-US" sz="2000" b="1" dirty="0">
                <a:solidFill>
                  <a:schemeClr val="bg1"/>
                </a:solidFill>
                <a:sym typeface="+mn-ea"/>
              </a:rPr>
              <a:t>The information can usually be found on the Website.</a:t>
            </a:r>
            <a:endParaRPr lang="zh-CN" altLang="en-US" sz="2000"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nodeType="clickEffect">
                                  <p:stCondLst>
                                    <p:cond delay="0"/>
                                  </p:stCondLst>
                                  <p:childTnLst>
                                    <p:set>
                                      <p:cBhvr>
                                        <p:cTn id="6" dur="500" fill="hold">
                                          <p:stCondLst>
                                            <p:cond delay="0"/>
                                          </p:stCondLst>
                                        </p:cTn>
                                        <p:tgtEl>
                                          <p:spTgt spid="27">
                                            <p:txEl>
                                              <p:pRg st="1" end="1"/>
                                            </p:txEl>
                                          </p:spTgt>
                                        </p:tgtEl>
                                        <p:attrNameLst>
                                          <p:attrName>style.visibility</p:attrName>
                                        </p:attrNameLst>
                                      </p:cBhvr>
                                      <p:to>
                                        <p:strVal val="visible"/>
                                      </p:to>
                                    </p:set>
                                    <p:anim calcmode="lin" valueType="num">
                                      <p:cBhvr additive="base">
                                        <p:cTn id="7" dur="500" fill="hold"/>
                                        <p:tgtEl>
                                          <p:spTgt spid="27">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7" presetClass="entr" presetSubtype="4" fill="hold" nodeType="clickEffect">
                                  <p:stCondLst>
                                    <p:cond delay="0"/>
                                  </p:stCondLst>
                                  <p:childTnLst>
                                    <p:set>
                                      <p:cBhvr>
                                        <p:cTn id="12" dur="500" fill="hold">
                                          <p:stCondLst>
                                            <p:cond delay="0"/>
                                          </p:stCondLst>
                                        </p:cTn>
                                        <p:tgtEl>
                                          <p:spTgt spid="31">
                                            <p:txEl>
                                              <p:pRg st="1" end="1"/>
                                            </p:txEl>
                                          </p:spTgt>
                                        </p:tgtEl>
                                        <p:attrNameLst>
                                          <p:attrName>style.visibility</p:attrName>
                                        </p:attrNameLst>
                                      </p:cBhvr>
                                      <p:to>
                                        <p:strVal val="visible"/>
                                      </p:to>
                                    </p:set>
                                    <p:anim calcmode="lin" valueType="num">
                                      <p:cBhvr additive="base">
                                        <p:cTn id="13" dur="500" fill="hold"/>
                                        <p:tgtEl>
                                          <p:spTgt spid="31">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7" presetClass="entr" presetSubtype="4" fill="hold" nodeType="clickEffect">
                                  <p:stCondLst>
                                    <p:cond delay="0"/>
                                  </p:stCondLst>
                                  <p:childTnLst>
                                    <p:set>
                                      <p:cBhvr>
                                        <p:cTn id="18" dur="500" fill="hold">
                                          <p:stCondLst>
                                            <p:cond delay="0"/>
                                          </p:stCondLst>
                                        </p:cTn>
                                        <p:tgtEl>
                                          <p:spTgt spid="29">
                                            <p:txEl>
                                              <p:pRg st="1" end="1"/>
                                            </p:txEl>
                                          </p:spTgt>
                                        </p:tgtEl>
                                        <p:attrNameLst>
                                          <p:attrName>style.visibility</p:attrName>
                                        </p:attrNameLst>
                                      </p:cBhvr>
                                      <p:to>
                                        <p:strVal val="visible"/>
                                      </p:to>
                                    </p:set>
                                    <p:anim calcmode="lin" valueType="num">
                                      <p:cBhvr additive="base">
                                        <p:cTn id="19" dur="500" fill="hold"/>
                                        <p:tgtEl>
                                          <p:spTgt spid="29">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9">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644"/>
        </a:solidFill>
        <a:effectLst/>
      </p:bgPr>
    </p:bg>
    <p:spTree>
      <p:nvGrpSpPr>
        <p:cNvPr id="1" name=""/>
        <p:cNvGrpSpPr/>
        <p:nvPr/>
      </p:nvGrpSpPr>
      <p:grpSpPr>
        <a:xfrm>
          <a:off x="0" y="0"/>
          <a:ext cx="0" cy="0"/>
          <a:chOff x="0" y="0"/>
          <a:chExt cx="0" cy="0"/>
        </a:xfrm>
      </p:grpSpPr>
      <p:sp>
        <p:nvSpPr>
          <p:cNvPr id="2" name="文本框 1"/>
          <p:cNvSpPr txBox="1"/>
          <p:nvPr/>
        </p:nvSpPr>
        <p:spPr>
          <a:xfrm>
            <a:off x="1645285" y="3308985"/>
            <a:ext cx="4450715" cy="1029970"/>
          </a:xfrm>
          <a:prstGeom prst="rect">
            <a:avLst/>
          </a:prstGeom>
          <a:noFill/>
        </p:spPr>
        <p:txBody>
          <a:bodyPr wrap="square" rtlCol="0">
            <a:spAutoFit/>
          </a:bodyPr>
          <a:lstStyle/>
          <a:p>
            <a:pPr algn="l">
              <a:spcAft>
                <a:spcPts val="600"/>
              </a:spcAft>
              <a:buClrTx/>
              <a:buSzTx/>
              <a:buNone/>
            </a:pPr>
            <a:r>
              <a:rPr lang="zh-CN" altLang="en-US" sz="2800">
                <a:solidFill>
                  <a:schemeClr val="bg1"/>
                </a:solidFill>
                <a:latin typeface="汉仪雅酷黑 55W" panose="020B0504020202020204" pitchFamily="34" charset="-122"/>
                <a:ea typeface="汉仪雅酷黑 55W" panose="020B0504020202020204" pitchFamily="34" charset="-122"/>
                <a:sym typeface="+mn-ea"/>
              </a:rPr>
              <a:t>A Chat Robot Program</a:t>
            </a:r>
            <a:endParaRPr lang="zh-CN" altLang="en-US" sz="2800">
              <a:solidFill>
                <a:schemeClr val="bg1"/>
              </a:solidFill>
              <a:latin typeface="汉仪雅酷黑 55W" panose="020B0504020202020204" pitchFamily="34" charset="-122"/>
              <a:ea typeface="汉仪雅酷黑 55W" panose="020B0504020202020204" pitchFamily="34" charset="-122"/>
            </a:endParaRPr>
          </a:p>
          <a:p>
            <a:pPr algn="l">
              <a:spcAft>
                <a:spcPts val="600"/>
              </a:spcAft>
              <a:buClrTx/>
              <a:buSzTx/>
              <a:buNone/>
            </a:pPr>
            <a:r>
              <a:rPr lang="zh-CN" altLang="en-US" sz="2800">
                <a:solidFill>
                  <a:schemeClr val="bg1"/>
                </a:solidFill>
                <a:latin typeface="汉仪雅酷黑 55W" panose="020B0504020202020204" pitchFamily="34" charset="-122"/>
                <a:ea typeface="汉仪雅酷黑 55W" panose="020B0504020202020204" pitchFamily="34" charset="-122"/>
                <a:sym typeface="+mn-ea"/>
              </a:rPr>
              <a:t>Driven by AI Technology</a:t>
            </a:r>
            <a:endParaRPr lang="zh-CN" altLang="en-US" sz="2800">
              <a:solidFill>
                <a:schemeClr val="bg1"/>
              </a:solidFill>
              <a:latin typeface="汉仪雅酷黑 55W" panose="020B0504020202020204" pitchFamily="34" charset="-122"/>
              <a:ea typeface="汉仪雅酷黑 55W" panose="020B0504020202020204" pitchFamily="34" charset="-122"/>
            </a:endParaRPr>
          </a:p>
        </p:txBody>
      </p:sp>
      <p:sp>
        <p:nvSpPr>
          <p:cNvPr id="52" name="文本框 51" descr="7b0a20202020227461726765744d6f64756c65223a202270726f636573734f6e6c696e65466f6e7473220a7d0a"/>
          <p:cNvSpPr txBox="1"/>
          <p:nvPr/>
        </p:nvSpPr>
        <p:spPr>
          <a:xfrm>
            <a:off x="1118419" y="2060179"/>
            <a:ext cx="5705478" cy="1322070"/>
          </a:xfrm>
          <a:prstGeom prst="rect">
            <a:avLst/>
          </a:prstGeom>
          <a:noFill/>
        </p:spPr>
        <p:txBody>
          <a:bodyPr wrap="square" rtlCol="0">
            <a:spAutoFit/>
          </a:bodyPr>
          <a:lstStyle/>
          <a:p>
            <a:pPr algn="dist"/>
            <a:r>
              <a:rPr lang="en-US" altLang="zh-CN" sz="8000" b="1">
                <a:solidFill>
                  <a:schemeClr val="bg1"/>
                </a:solidFill>
                <a:latin typeface="方正黑体简体" panose="02000000000000000000" charset="-122"/>
                <a:ea typeface="方正黑体简体" panose="02000000000000000000" charset="-122"/>
                <a:sym typeface="方正公文黑体" panose="02000500000000000000" charset="-122"/>
              </a:rPr>
              <a:t>ChatGPT</a:t>
            </a:r>
            <a:endParaRPr lang="en-US" altLang="zh-CN" sz="8000" b="1">
              <a:solidFill>
                <a:schemeClr val="bg1"/>
              </a:solidFill>
              <a:latin typeface="方正黑体简体" panose="02000000000000000000" charset="-122"/>
              <a:ea typeface="方正黑体简体" panose="02000000000000000000" charset="-122"/>
              <a:sym typeface="方正公文黑体" panose="02000500000000000000" charset="-122"/>
            </a:endParaRPr>
          </a:p>
        </p:txBody>
      </p:sp>
      <p:sp>
        <p:nvSpPr>
          <p:cNvPr id="55" name="矩形: 圆角 54"/>
          <p:cNvSpPr/>
          <p:nvPr/>
        </p:nvSpPr>
        <p:spPr>
          <a:xfrm>
            <a:off x="1118419" y="4868929"/>
            <a:ext cx="2404362" cy="461665"/>
          </a:xfrm>
          <a:prstGeom prst="roundRect">
            <a:avLst>
              <a:gd name="adj" fmla="val 50000"/>
            </a:avLst>
          </a:prstGeom>
          <a:gradFill flip="none" rotWithShape="1">
            <a:gsLst>
              <a:gs pos="1000">
                <a:srgbClr val="B0567F">
                  <a:alpha val="66000"/>
                </a:srgbClr>
              </a:gs>
              <a:gs pos="100000">
                <a:srgbClr val="1743AA">
                  <a:alpha val="59000"/>
                </a:srgbClr>
              </a:gs>
            </a:gsLst>
            <a:lin ang="2700000" scaled="1"/>
            <a:tileRect/>
          </a:gradFill>
          <a:ln>
            <a:solidFill>
              <a:srgbClr val="E2E9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latin typeface="汉仪雅酷黑 55W" panose="020B0504020202020204" pitchFamily="34" charset="-122"/>
                <a:ea typeface="汉仪雅酷黑 55W" panose="020B0504020202020204" pitchFamily="34" charset="-122"/>
              </a:rPr>
              <a:t>通信</a:t>
            </a:r>
            <a:r>
              <a:rPr lang="en-US" altLang="zh-CN" sz="2000">
                <a:latin typeface="汉仪雅酷黑 55W" panose="020B0504020202020204" pitchFamily="34" charset="-122"/>
                <a:ea typeface="汉仪雅酷黑 55W" panose="020B0504020202020204" pitchFamily="34" charset="-122"/>
              </a:rPr>
              <a:t>2103 </a:t>
            </a:r>
            <a:r>
              <a:rPr lang="zh-CN" altLang="en-US" sz="2000">
                <a:latin typeface="汉仪雅酷黑 55W" panose="020B0504020202020204" pitchFamily="34" charset="-122"/>
                <a:ea typeface="汉仪雅酷黑 55W" panose="020B0504020202020204" pitchFamily="34" charset="-122"/>
              </a:rPr>
              <a:t>唐嘉奕</a:t>
            </a:r>
            <a:endParaRPr lang="zh-CN" altLang="en-US" sz="2000">
              <a:latin typeface="汉仪雅酷黑 55W" panose="020B0504020202020204" pitchFamily="34" charset="-122"/>
              <a:ea typeface="汉仪雅酷黑 55W" panose="020B0504020202020204" pitchFamily="34" charset="-122"/>
            </a:endParaRPr>
          </a:p>
        </p:txBody>
      </p:sp>
      <p:pic>
        <p:nvPicPr>
          <p:cNvPr id="65" name="图片 64"/>
          <p:cNvPicPr>
            <a:picLocks noChangeAspect="1"/>
          </p:cNvPicPr>
          <p:nvPr/>
        </p:nvPicPr>
        <p:blipFill>
          <a:blip r:embed="rId1" cstate="screen"/>
          <a:stretch>
            <a:fillRect/>
          </a:stretch>
        </p:blipFill>
        <p:spPr>
          <a:xfrm>
            <a:off x="1118419" y="1561619"/>
            <a:ext cx="1167546" cy="581955"/>
          </a:xfrm>
          <a:prstGeom prst="rect">
            <a:avLst/>
          </a:prstGeom>
        </p:spPr>
      </p:pic>
      <p:pic>
        <p:nvPicPr>
          <p:cNvPr id="66" name="图片 65"/>
          <p:cNvPicPr>
            <a:picLocks noChangeAspect="1"/>
          </p:cNvPicPr>
          <p:nvPr/>
        </p:nvPicPr>
        <p:blipFill>
          <a:blip r:embed="rId1" cstate="screen"/>
          <a:stretch>
            <a:fillRect/>
          </a:stretch>
        </p:blipFill>
        <p:spPr>
          <a:xfrm>
            <a:off x="6095771" y="3822939"/>
            <a:ext cx="1167546" cy="581955"/>
          </a:xfrm>
          <a:prstGeom prst="rect">
            <a:avLst/>
          </a:prstGeom>
        </p:spPr>
      </p:pic>
      <p:sp>
        <p:nvSpPr>
          <p:cNvPr id="3" name="文本框 2"/>
          <p:cNvSpPr txBox="1"/>
          <p:nvPr>
            <p:custDataLst>
              <p:tags r:id="rId2"/>
            </p:custDataLst>
          </p:nvPr>
        </p:nvSpPr>
        <p:spPr>
          <a:xfrm>
            <a:off x="895350" y="408940"/>
            <a:ext cx="2041525" cy="460375"/>
          </a:xfrm>
          <a:prstGeom prst="rect">
            <a:avLst/>
          </a:prstGeom>
          <a:noFill/>
        </p:spPr>
        <p:txBody>
          <a:bodyPr wrap="square" rtlCol="0">
            <a:spAutoFit/>
          </a:bodyPr>
          <a:p>
            <a:pPr algn="dist"/>
            <a:r>
              <a:rPr lang="zh-CN" altLang="en-US" sz="2400" b="1">
                <a:solidFill>
                  <a:schemeClr val="bg1"/>
                </a:solidFill>
                <a:latin typeface="汉仪雅酷黑简" panose="00020600040101010101" pitchFamily="18" charset="-122"/>
                <a:ea typeface="汉仪雅酷黑简" panose="00020600040101010101" pitchFamily="18" charset="-122"/>
              </a:rPr>
              <a:t>武汉理工大学</a:t>
            </a:r>
            <a:endParaRPr lang="zh-CN" altLang="en-US" sz="2400" b="1">
              <a:solidFill>
                <a:schemeClr val="bg1"/>
              </a:solidFill>
              <a:latin typeface="汉仪雅酷黑简" panose="00020600040101010101" pitchFamily="18" charset="-122"/>
              <a:ea typeface="汉仪雅酷黑简" panose="00020600040101010101"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grpId="0" nodeType="clickEffect">
                                  <p:stCondLst>
                                    <p:cond delay="0"/>
                                  </p:stCondLst>
                                  <p:childTnLst>
                                    <p:set>
                                      <p:cBhvr>
                                        <p:cTn id="6" dur="500"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ppt_x"/>
                                          </p:val>
                                        </p:tav>
                                        <p:tav tm="100000">
                                          <p:val>
                                            <p:strVal val="#ppt_x"/>
                                          </p:val>
                                        </p:tav>
                                      </p:tavLst>
                                    </p:anim>
                                    <p:anim calcmode="lin" valueType="num">
                                      <p:cBhvr additive="base">
                                        <p:cTn id="8" dur="500" fill="hold"/>
                                        <p:tgtEl>
                                          <p:spTgt spid="5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cstate="screen"/>
          <a:stretch>
            <a:fillRect/>
          </a:stretch>
        </p:blipFill>
        <p:spPr>
          <a:xfrm>
            <a:off x="6956384" y="1198516"/>
            <a:ext cx="4646164" cy="4646164"/>
          </a:xfrm>
          <a:prstGeom prst="rect">
            <a:avLst/>
          </a:prstGeom>
        </p:spPr>
      </p:pic>
      <p:sp>
        <p:nvSpPr>
          <p:cNvPr id="7" name="文本框 6"/>
          <p:cNvSpPr txBox="1"/>
          <p:nvPr>
            <p:custDataLst>
              <p:tags r:id="rId2"/>
            </p:custDataLst>
          </p:nvPr>
        </p:nvSpPr>
        <p:spPr>
          <a:xfrm>
            <a:off x="1473200" y="1720215"/>
            <a:ext cx="1842770" cy="521970"/>
          </a:xfrm>
          <a:prstGeom prst="rect">
            <a:avLst/>
          </a:prstGeom>
          <a:noFill/>
        </p:spPr>
        <p:txBody>
          <a:bodyPr wrap="square" rtlCol="0">
            <a:spAutoFit/>
          </a:bodyPr>
          <a:p>
            <a:pPr algn="dist">
              <a:spcAft>
                <a:spcPts val="600"/>
              </a:spcAft>
            </a:pPr>
            <a:r>
              <a:rPr lang="zh-CN" altLang="en-US" sz="2800">
                <a:solidFill>
                  <a:schemeClr val="bg1"/>
                </a:solidFill>
                <a:latin typeface="汉仪雅酷黑 55W" panose="020B0504020202020204" pitchFamily="34" charset="-122"/>
                <a:ea typeface="汉仪雅酷黑 55W" panose="020B0504020202020204" pitchFamily="34" charset="-122"/>
              </a:rPr>
              <a:t>简介</a:t>
            </a:r>
            <a:endParaRPr lang="zh-CN" altLang="en-US" sz="2800">
              <a:solidFill>
                <a:schemeClr val="bg1"/>
              </a:solidFill>
              <a:latin typeface="汉仪雅酷黑 55W" panose="020B0504020202020204" pitchFamily="34" charset="-122"/>
              <a:ea typeface="汉仪雅酷黑 55W" panose="020B0504020202020204" pitchFamily="34" charset="-122"/>
            </a:endParaRPr>
          </a:p>
        </p:txBody>
      </p:sp>
      <p:sp>
        <p:nvSpPr>
          <p:cNvPr id="8" name="文本框 7"/>
          <p:cNvSpPr txBox="1"/>
          <p:nvPr>
            <p:custDataLst>
              <p:tags r:id="rId3"/>
            </p:custDataLst>
          </p:nvPr>
        </p:nvSpPr>
        <p:spPr>
          <a:xfrm>
            <a:off x="852984" y="250924"/>
            <a:ext cx="1474310" cy="1569660"/>
          </a:xfrm>
          <a:prstGeom prst="rect">
            <a:avLst/>
          </a:prstGeom>
          <a:noFill/>
        </p:spPr>
        <p:txBody>
          <a:bodyPr wrap="square" rtlCol="0">
            <a:spAutoFit/>
          </a:bodyPr>
          <a:p>
            <a:pPr algn="ctr"/>
            <a:r>
              <a:rPr lang="en-US" altLang="zh-CN" sz="9600">
                <a:solidFill>
                  <a:schemeClr val="bg1"/>
                </a:solidFill>
                <a:latin typeface="汉仪雅酷黑简" panose="00020600040101010101" pitchFamily="18" charset="-122"/>
                <a:ea typeface="汉仪雅酷黑简" panose="00020600040101010101" pitchFamily="18" charset="-122"/>
              </a:rPr>
              <a:t>1</a:t>
            </a:r>
            <a:endParaRPr lang="zh-CN" altLang="en-US" sz="9600">
              <a:solidFill>
                <a:schemeClr val="bg1"/>
              </a:solidFill>
              <a:latin typeface="汉仪雅酷黑简" panose="00020600040101010101" pitchFamily="18" charset="-122"/>
              <a:ea typeface="汉仪雅酷黑简" panose="00020600040101010101" pitchFamily="18" charset="-122"/>
            </a:endParaRPr>
          </a:p>
        </p:txBody>
      </p:sp>
      <p:pic>
        <p:nvPicPr>
          <p:cNvPr id="9" name="图片 8"/>
          <p:cNvPicPr>
            <a:picLocks noChangeAspect="1"/>
          </p:cNvPicPr>
          <p:nvPr>
            <p:custDataLst>
              <p:tags r:id="rId4"/>
            </p:custDataLst>
          </p:nvPr>
        </p:nvPicPr>
        <p:blipFill>
          <a:blip r:embed="rId5" cstate="screen"/>
          <a:stretch>
            <a:fillRect/>
          </a:stretch>
        </p:blipFill>
        <p:spPr>
          <a:xfrm>
            <a:off x="3815675" y="1743633"/>
            <a:ext cx="917226" cy="457185"/>
          </a:xfrm>
          <a:prstGeom prst="rect">
            <a:avLst/>
          </a:prstGeom>
        </p:spPr>
      </p:pic>
      <p:sp>
        <p:nvSpPr>
          <p:cNvPr id="10" name="文本框 9"/>
          <p:cNvSpPr txBox="1"/>
          <p:nvPr/>
        </p:nvSpPr>
        <p:spPr>
          <a:xfrm>
            <a:off x="671830" y="2243455"/>
            <a:ext cx="7215505" cy="3498215"/>
          </a:xfrm>
          <a:prstGeom prst="rect">
            <a:avLst/>
          </a:prstGeom>
          <a:noFill/>
        </p:spPr>
        <p:txBody>
          <a:bodyPr wrap="square">
            <a:noAutofit/>
          </a:bodyPr>
          <a:p>
            <a:pPr>
              <a:lnSpc>
                <a:spcPct val="125000"/>
              </a:lnSpc>
            </a:pPr>
            <a:r>
              <a:rPr lang="zh-CN" altLang="en-US" b="1">
                <a:solidFill>
                  <a:srgbClr val="F6F2EB"/>
                </a:solidFill>
                <a:latin typeface="+mn-ea"/>
                <a:cs typeface="+mn-ea"/>
              </a:rPr>
              <a:t>ChatGPT (Chat Generative Pre</a:t>
            </a:r>
            <a:r>
              <a:rPr lang="en-US" altLang="zh-CN" b="1">
                <a:solidFill>
                  <a:srgbClr val="F6F2EB"/>
                </a:solidFill>
                <a:latin typeface="+mn-ea"/>
                <a:cs typeface="+mn-ea"/>
              </a:rPr>
              <a:t>-</a:t>
            </a:r>
            <a:r>
              <a:rPr lang="zh-CN" altLang="en-US" b="1">
                <a:solidFill>
                  <a:srgbClr val="F6F2EB"/>
                </a:solidFill>
                <a:latin typeface="+mn-ea"/>
                <a:cs typeface="+mn-ea"/>
              </a:rPr>
              <a:t>trained Transformer) is a generative pre trained transformation model developed by the OpenAI team in the United States. At this time, ChatGPT knows astronomy and geography, and can also interact based on the context of the chat. It is not only a chat robot, but also capable of tasks such as writing emails, </a:t>
            </a:r>
            <a:r>
              <a:rPr lang="zh-CN" altLang="en-US" b="1" u="sng">
                <a:solidFill>
                  <a:srgbClr val="F6F2EB"/>
                </a:solidFill>
                <a:latin typeface="+mn-ea"/>
                <a:cs typeface="+mn-ea"/>
              </a:rPr>
              <a:t>video scripts</a:t>
            </a:r>
            <a:r>
              <a:rPr lang="zh-CN" altLang="en-US" b="1">
                <a:solidFill>
                  <a:srgbClr val="F6F2EB"/>
                </a:solidFill>
                <a:latin typeface="+mn-ea"/>
                <a:cs typeface="+mn-ea"/>
              </a:rPr>
              <a:t>, copywriting, translating, and writing code.</a:t>
            </a:r>
            <a:endParaRPr lang="zh-CN" altLang="en-US" b="1">
              <a:solidFill>
                <a:srgbClr val="F6F2EB"/>
              </a:solidFill>
              <a:latin typeface="+mn-ea"/>
              <a:cs typeface="+mn-ea"/>
            </a:endParaRPr>
          </a:p>
          <a:p>
            <a:pPr>
              <a:lnSpc>
                <a:spcPct val="125000"/>
              </a:lnSpc>
            </a:pPr>
            <a:endParaRPr lang="zh-CN" altLang="en-US" b="1">
              <a:solidFill>
                <a:srgbClr val="F6F2EB"/>
              </a:solidFill>
              <a:latin typeface="+mn-ea"/>
              <a:cs typeface="+mn-ea"/>
              <a:sym typeface="+mn-ea"/>
            </a:endParaRPr>
          </a:p>
          <a:p>
            <a:pPr>
              <a:lnSpc>
                <a:spcPct val="125000"/>
              </a:lnSpc>
            </a:pPr>
            <a:r>
              <a:rPr lang="zh-CN" altLang="en-US" b="1">
                <a:solidFill>
                  <a:srgbClr val="F6F2EB"/>
                </a:solidFill>
                <a:latin typeface="+mn-ea"/>
                <a:cs typeface="+mn-ea"/>
                <a:sym typeface="+mn-ea"/>
              </a:rPr>
              <a:t>ChatGPT（Chat Generative Pre-trained Transformer）全称为生成型预训练变换模型，由美国 OpenAI团队研发。此时的ChatGPT上知天文下知地理，还能根据聊天的上下文进行互动。它不单是聊天机器人，还能进行撰写邮件、视频脚本、文案、翻译 、写代码等任务。</a:t>
            </a:r>
            <a:endParaRPr lang="zh-CN" altLang="en-US" b="1">
              <a:solidFill>
                <a:srgbClr val="F6F2EB"/>
              </a:solidFill>
              <a:latin typeface="+mn-ea"/>
              <a:cs typeface="+mn-ea"/>
            </a:endParaRPr>
          </a:p>
          <a:p>
            <a:pPr>
              <a:lnSpc>
                <a:spcPct val="125000"/>
              </a:lnSpc>
            </a:pPr>
            <a:endParaRPr lang="zh-CN" altLang="en-US" b="1">
              <a:solidFill>
                <a:srgbClr val="F6F2EB"/>
              </a:solidFill>
              <a:latin typeface="+mn-ea"/>
              <a:cs typeface="+mn-ea"/>
            </a:endParaRPr>
          </a:p>
        </p:txBody>
      </p:sp>
      <p:sp>
        <p:nvSpPr>
          <p:cNvPr id="11" name="文本框 10"/>
          <p:cNvSpPr txBox="1"/>
          <p:nvPr>
            <p:custDataLst>
              <p:tags r:id="rId6"/>
            </p:custDataLst>
          </p:nvPr>
        </p:nvSpPr>
        <p:spPr>
          <a:xfrm>
            <a:off x="1934272" y="1145155"/>
            <a:ext cx="1138249" cy="369332"/>
          </a:xfrm>
          <a:prstGeom prst="rect">
            <a:avLst/>
          </a:prstGeom>
          <a:noFill/>
        </p:spPr>
        <p:txBody>
          <a:bodyPr wrap="square" rtlCol="0">
            <a:spAutoFit/>
          </a:bodyPr>
          <a:p>
            <a:pPr algn="dist">
              <a:spcAft>
                <a:spcPts val="600"/>
              </a:spcAft>
            </a:pPr>
            <a:r>
              <a:rPr lang="en-US" altLang="zh-CN">
                <a:solidFill>
                  <a:schemeClr val="bg1"/>
                </a:solidFill>
                <a:latin typeface="汉仪雅酷黑 55W" panose="020B0504020202020204" pitchFamily="34" charset="-122"/>
                <a:ea typeface="汉仪雅酷黑 55W" panose="020B0504020202020204" pitchFamily="34" charset="-122"/>
              </a:rPr>
              <a:t>PART</a:t>
            </a:r>
            <a:endParaRPr lang="zh-CN" altLang="en-US">
              <a:solidFill>
                <a:schemeClr val="bg1"/>
              </a:solidFill>
              <a:latin typeface="汉仪雅酷黑 55W" panose="020B0504020202020204" pitchFamily="34" charset="-122"/>
              <a:ea typeface="汉仪雅酷黑 55W" panose="020B0504020202020204" pitchFamily="34" charset="-122"/>
            </a:endParaRPr>
          </a:p>
        </p:txBody>
      </p:sp>
      <p:pic>
        <p:nvPicPr>
          <p:cNvPr id="12" name="图片 11"/>
          <p:cNvPicPr>
            <a:picLocks noChangeAspect="1"/>
          </p:cNvPicPr>
          <p:nvPr>
            <p:custDataLst>
              <p:tags r:id="rId7"/>
            </p:custDataLst>
          </p:nvPr>
        </p:nvPicPr>
        <p:blipFill>
          <a:blip r:embed="rId8" cstate="screen"/>
          <a:stretch>
            <a:fillRect/>
          </a:stretch>
        </p:blipFill>
        <p:spPr>
          <a:xfrm>
            <a:off x="-109" y="6133410"/>
            <a:ext cx="1167546" cy="58195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nodeType="clickEffect">
                                  <p:stCondLst>
                                    <p:cond delay="0"/>
                                  </p:stCondLst>
                                  <p:childTnLst>
                                    <p:set>
                                      <p:cBhvr>
                                        <p:cTn id="6" dur="500" fill="hold">
                                          <p:stCondLst>
                                            <p:cond delay="0"/>
                                          </p:stCondLst>
                                        </p:cTn>
                                        <p:tgtEl>
                                          <p:spTgt spid="10">
                                            <p:txEl>
                                              <p:pRg st="0" end="0"/>
                                            </p:txEl>
                                          </p:spTgt>
                                        </p:tgtEl>
                                        <p:attrNameLst>
                                          <p:attrName>style.visibility</p:attrName>
                                        </p:attrNameLst>
                                      </p:cBhvr>
                                      <p:to>
                                        <p:strVal val="visible"/>
                                      </p:to>
                                    </p:set>
                                    <p:anim calcmode="lin" valueType="num">
                                      <p:cBhvr additive="base">
                                        <p:cTn id="7"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
                                            <p:txEl>
                                              <p:pRg st="0" end="0"/>
                                            </p:txEl>
                                          </p:spTgt>
                                        </p:tgtEl>
                                        <p:attrNameLst>
                                          <p:attrName>ppt_y</p:attrName>
                                        </p:attrNameLst>
                                      </p:cBhvr>
                                      <p:tavLst>
                                        <p:tav tm="0">
                                          <p:val>
                                            <p:strVal val="1+#ppt_h/2"/>
                                          </p:val>
                                        </p:tav>
                                        <p:tav tm="100000">
                                          <p:val>
                                            <p:strVal val="#ppt_y"/>
                                          </p:val>
                                        </p:tav>
                                      </p:tavLst>
                                    </p:anim>
                                  </p:childTnLst>
                                </p:cTn>
                              </p:par>
                              <p:par>
                                <p:cTn id="9" presetID="7" presetClass="entr" presetSubtype="4" fill="hold" nodeType="withEffect">
                                  <p:stCondLst>
                                    <p:cond delay="0"/>
                                  </p:stCondLst>
                                  <p:childTnLst>
                                    <p:set>
                                      <p:cBhvr>
                                        <p:cTn id="10" dur="500" fill="hold">
                                          <p:stCondLst>
                                            <p:cond delay="0"/>
                                          </p:stCondLst>
                                        </p:cTn>
                                        <p:tgtEl>
                                          <p:spTgt spid="10">
                                            <p:txEl>
                                              <p:pRg st="2" end="2"/>
                                            </p:txEl>
                                          </p:spTgt>
                                        </p:tgtEl>
                                        <p:attrNameLst>
                                          <p:attrName>style.visibility</p:attrName>
                                        </p:attrNameLst>
                                      </p:cBhvr>
                                      <p:to>
                                        <p:strVal val="visible"/>
                                      </p:to>
                                    </p:set>
                                    <p:anim calcmode="lin" valueType="num">
                                      <p:cBhvr additive="base">
                                        <p:cTn id="11"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0">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79425" y="2306955"/>
            <a:ext cx="7950200" cy="3848735"/>
          </a:xfrm>
          <a:prstGeom prst="rect">
            <a:avLst/>
          </a:prstGeom>
          <a:noFill/>
        </p:spPr>
        <p:txBody>
          <a:bodyPr wrap="square">
            <a:noAutofit/>
          </a:bodyPr>
          <a:lstStyle/>
          <a:p>
            <a:pPr>
              <a:lnSpc>
                <a:spcPct val="125000"/>
              </a:lnSpc>
            </a:pPr>
            <a:r>
              <a:rPr sz="2000" b="1">
                <a:solidFill>
                  <a:schemeClr val="bg1"/>
                </a:solidFill>
                <a:latin typeface="汉仪雅酷黑 55W" panose="020B0504020202020204" pitchFamily="34" charset="-122"/>
                <a:ea typeface="汉仪雅酷黑 55W" panose="020B0504020202020204" pitchFamily="34" charset="-122"/>
              </a:rPr>
              <a:t>GPT is a pre</a:t>
            </a:r>
            <a:r>
              <a:rPr lang="en-US" sz="2000" b="1">
                <a:solidFill>
                  <a:schemeClr val="bg1"/>
                </a:solidFill>
                <a:latin typeface="汉仪雅酷黑 55W" panose="020B0504020202020204" pitchFamily="34" charset="-122"/>
                <a:ea typeface="汉仪雅酷黑 55W" panose="020B0504020202020204" pitchFamily="34" charset="-122"/>
              </a:rPr>
              <a:t>-</a:t>
            </a:r>
            <a:r>
              <a:rPr sz="2000" b="1">
                <a:solidFill>
                  <a:schemeClr val="bg1"/>
                </a:solidFill>
                <a:latin typeface="汉仪雅酷黑 55W" panose="020B0504020202020204" pitchFamily="34" charset="-122"/>
                <a:ea typeface="汉仪雅酷黑 55W" panose="020B0504020202020204" pitchFamily="34" charset="-122"/>
              </a:rPr>
              <a:t>trained language model based on deep learning, which utilizes large-scale text data preprocessing and model training to enable it to recognize and generate natural language texts. In this process, the model will refer to a large number of conversation samples, learn the rules and features of human language structure, and then </a:t>
            </a:r>
            <a:r>
              <a:rPr sz="2000" b="1" u="sng">
                <a:solidFill>
                  <a:schemeClr val="bg1"/>
                </a:solidFill>
                <a:latin typeface="汉仪雅酷黑 55W" panose="020B0504020202020204" pitchFamily="34" charset="-122"/>
                <a:ea typeface="汉仪雅酷黑 55W" panose="020B0504020202020204" pitchFamily="34" charset="-122"/>
              </a:rPr>
              <a:t>generate corresponding answers</a:t>
            </a:r>
            <a:r>
              <a:rPr sz="2000" b="1">
                <a:solidFill>
                  <a:schemeClr val="bg1"/>
                </a:solidFill>
                <a:latin typeface="汉仪雅酷黑 55W" panose="020B0504020202020204" pitchFamily="34" charset="-122"/>
                <a:ea typeface="汉仪雅酷黑 55W" panose="020B0504020202020204" pitchFamily="34" charset="-122"/>
              </a:rPr>
              <a:t>.</a:t>
            </a:r>
            <a:endParaRPr sz="2000" b="1">
              <a:solidFill>
                <a:schemeClr val="bg1"/>
              </a:solidFill>
              <a:latin typeface="汉仪雅酷黑 55W" panose="020B0504020202020204" pitchFamily="34" charset="-122"/>
              <a:ea typeface="汉仪雅酷黑 55W" panose="020B0504020202020204" pitchFamily="34" charset="-122"/>
            </a:endParaRPr>
          </a:p>
          <a:p>
            <a:pPr>
              <a:lnSpc>
                <a:spcPct val="125000"/>
              </a:lnSpc>
            </a:pPr>
            <a:r>
              <a:rPr sz="2000">
                <a:solidFill>
                  <a:schemeClr val="bg1"/>
                </a:solidFill>
                <a:latin typeface="汉仪雅酷黑 55W" panose="020B0504020202020204" pitchFamily="34" charset="-122"/>
                <a:ea typeface="汉仪雅酷黑 55W" panose="020B0504020202020204" pitchFamily="34" charset="-122"/>
                <a:sym typeface="+mn-ea"/>
              </a:rPr>
              <a:t>GPT是一个基于深度学习的预训练语言模型，使用了大规模的文本数据预处理和模型训练，使其能够识别和生成自然语言文本。此过程中，模型会参考大量的对话样本，学习到人类语言结构的规则和特征，然后生成相应的回答。</a:t>
            </a:r>
            <a:endParaRPr sz="2000">
              <a:solidFill>
                <a:schemeClr val="bg1"/>
              </a:solidFill>
              <a:latin typeface="汉仪雅酷黑 55W" panose="020B0504020202020204" pitchFamily="34" charset="-122"/>
              <a:ea typeface="汉仪雅酷黑 55W" panose="020B0504020202020204" pitchFamily="34" charset="-122"/>
            </a:endParaRPr>
          </a:p>
          <a:p>
            <a:pPr>
              <a:lnSpc>
                <a:spcPct val="125000"/>
              </a:lnSpc>
            </a:pPr>
            <a:endParaRPr sz="2000">
              <a:solidFill>
                <a:schemeClr val="bg1"/>
              </a:solidFill>
              <a:latin typeface="汉仪雅酷黑 55W" panose="020B0504020202020204" pitchFamily="34" charset="-122"/>
              <a:ea typeface="汉仪雅酷黑 55W" panose="020B0504020202020204" pitchFamily="34" charset="-122"/>
            </a:endParaRPr>
          </a:p>
        </p:txBody>
      </p:sp>
      <p:pic>
        <p:nvPicPr>
          <p:cNvPr id="9" name="图片 8"/>
          <p:cNvPicPr>
            <a:picLocks noChangeAspect="1"/>
          </p:cNvPicPr>
          <p:nvPr/>
        </p:nvPicPr>
        <p:blipFill>
          <a:blip r:embed="rId1" cstate="screen"/>
          <a:stretch>
            <a:fillRect/>
          </a:stretch>
        </p:blipFill>
        <p:spPr>
          <a:xfrm>
            <a:off x="8223166" y="1423686"/>
            <a:ext cx="3968948" cy="5434314"/>
          </a:xfrm>
          <a:prstGeom prst="rect">
            <a:avLst/>
          </a:prstGeom>
        </p:spPr>
      </p:pic>
      <p:sp>
        <p:nvSpPr>
          <p:cNvPr id="8" name="文本框 7"/>
          <p:cNvSpPr txBox="1"/>
          <p:nvPr>
            <p:custDataLst>
              <p:tags r:id="rId2"/>
            </p:custDataLst>
          </p:nvPr>
        </p:nvSpPr>
        <p:spPr>
          <a:xfrm>
            <a:off x="479425" y="1638935"/>
            <a:ext cx="4773930" cy="521970"/>
          </a:xfrm>
          <a:prstGeom prst="rect">
            <a:avLst/>
          </a:prstGeom>
          <a:noFill/>
        </p:spPr>
        <p:txBody>
          <a:bodyPr wrap="square" rtlCol="0">
            <a:spAutoFit/>
          </a:bodyPr>
          <a:p>
            <a:pPr algn="dist">
              <a:spcAft>
                <a:spcPts val="600"/>
              </a:spcAft>
            </a:pPr>
            <a:r>
              <a:rPr lang="en-US" altLang="zh-CN" sz="2800" b="1">
                <a:solidFill>
                  <a:schemeClr val="bg1"/>
                </a:solidFill>
                <a:latin typeface="汉仪雅酷黑 55W" panose="020B0504020202020204" pitchFamily="34" charset="-122"/>
                <a:ea typeface="汉仪雅酷黑 55W" panose="020B0504020202020204" pitchFamily="34" charset="-122"/>
              </a:rPr>
              <a:t>T</a:t>
            </a:r>
            <a:r>
              <a:rPr lang="zh-CN" altLang="en-US" sz="2800" b="1">
                <a:solidFill>
                  <a:schemeClr val="bg1"/>
                </a:solidFill>
                <a:latin typeface="汉仪雅酷黑 55W" panose="020B0504020202020204" pitchFamily="34" charset="-122"/>
                <a:ea typeface="汉仪雅酷黑 55W" panose="020B0504020202020204" pitchFamily="34" charset="-122"/>
              </a:rPr>
              <a:t>echnical </a:t>
            </a:r>
            <a:r>
              <a:rPr lang="en-US" altLang="zh-CN" sz="2800" b="1">
                <a:solidFill>
                  <a:schemeClr val="bg1"/>
                </a:solidFill>
                <a:latin typeface="汉仪雅酷黑 55W" panose="020B0504020202020204" pitchFamily="34" charset="-122"/>
                <a:ea typeface="汉仪雅酷黑 55W" panose="020B0504020202020204" pitchFamily="34" charset="-122"/>
              </a:rPr>
              <a:t>L</a:t>
            </a:r>
            <a:r>
              <a:rPr lang="zh-CN" altLang="en-US" sz="2800" b="1">
                <a:solidFill>
                  <a:schemeClr val="bg1"/>
                </a:solidFill>
                <a:latin typeface="汉仪雅酷黑 55W" panose="020B0504020202020204" pitchFamily="34" charset="-122"/>
                <a:ea typeface="汉仪雅酷黑 55W" panose="020B0504020202020204" pitchFamily="34" charset="-122"/>
              </a:rPr>
              <a:t>ogic</a:t>
            </a:r>
            <a:r>
              <a:rPr lang="en-US" altLang="zh-CN" sz="2800" b="1">
                <a:solidFill>
                  <a:schemeClr val="bg1"/>
                </a:solidFill>
                <a:latin typeface="汉仪雅酷黑 55W" panose="020B0504020202020204" pitchFamily="34" charset="-122"/>
                <a:ea typeface="汉仪雅酷黑 55W" panose="020B0504020202020204" pitchFamily="34" charset="-122"/>
              </a:rPr>
              <a:t>(</a:t>
            </a:r>
            <a:r>
              <a:rPr lang="zh-CN" altLang="en-US" sz="2800" b="1">
                <a:solidFill>
                  <a:schemeClr val="bg1"/>
                </a:solidFill>
                <a:latin typeface="汉仪雅酷黑 55W" panose="020B0504020202020204" pitchFamily="34" charset="-122"/>
                <a:ea typeface="汉仪雅酷黑 55W" panose="020B0504020202020204" pitchFamily="34" charset="-122"/>
              </a:rPr>
              <a:t>技术逻辑</a:t>
            </a:r>
            <a:r>
              <a:rPr lang="en-US" altLang="zh-CN" sz="2800" b="1">
                <a:solidFill>
                  <a:schemeClr val="bg1"/>
                </a:solidFill>
                <a:latin typeface="汉仪雅酷黑 55W" panose="020B0504020202020204" pitchFamily="34" charset="-122"/>
                <a:ea typeface="汉仪雅酷黑 55W" panose="020B0504020202020204" pitchFamily="34" charset="-122"/>
              </a:rPr>
              <a:t>)</a:t>
            </a:r>
            <a:endParaRPr lang="en-US" altLang="zh-CN" sz="2800" b="1">
              <a:solidFill>
                <a:schemeClr val="bg1"/>
              </a:solidFill>
              <a:latin typeface="汉仪雅酷黑 55W" panose="020B0504020202020204" pitchFamily="34" charset="-122"/>
              <a:ea typeface="汉仪雅酷黑 55W" panose="020B0504020202020204" pitchFamily="34" charset="-122"/>
            </a:endParaRPr>
          </a:p>
        </p:txBody>
      </p:sp>
      <p:sp>
        <p:nvSpPr>
          <p:cNvPr id="10" name="文本框 9"/>
          <p:cNvSpPr txBox="1"/>
          <p:nvPr>
            <p:custDataLst>
              <p:tags r:id="rId3"/>
            </p:custDataLst>
          </p:nvPr>
        </p:nvSpPr>
        <p:spPr>
          <a:xfrm>
            <a:off x="325934" y="189964"/>
            <a:ext cx="1474310" cy="1569660"/>
          </a:xfrm>
          <a:prstGeom prst="rect">
            <a:avLst/>
          </a:prstGeom>
          <a:noFill/>
        </p:spPr>
        <p:txBody>
          <a:bodyPr wrap="square" rtlCol="0">
            <a:spAutoFit/>
          </a:bodyPr>
          <a:p>
            <a:pPr algn="ctr"/>
            <a:r>
              <a:rPr lang="en-US" altLang="zh-CN" sz="9600">
                <a:solidFill>
                  <a:schemeClr val="bg1"/>
                </a:solidFill>
                <a:latin typeface="汉仪雅酷黑简" panose="00020600040101010101" pitchFamily="18" charset="-122"/>
                <a:ea typeface="汉仪雅酷黑简" panose="00020600040101010101" pitchFamily="18" charset="-122"/>
              </a:rPr>
              <a:t>2</a:t>
            </a:r>
            <a:endParaRPr lang="zh-CN" altLang="en-US" sz="9600">
              <a:solidFill>
                <a:schemeClr val="bg1"/>
              </a:solidFill>
              <a:latin typeface="汉仪雅酷黑简" panose="00020600040101010101" pitchFamily="18" charset="-122"/>
              <a:ea typeface="汉仪雅酷黑简" panose="00020600040101010101" pitchFamily="18" charset="-122"/>
            </a:endParaRPr>
          </a:p>
        </p:txBody>
      </p:sp>
      <p:pic>
        <p:nvPicPr>
          <p:cNvPr id="11" name="图片 10"/>
          <p:cNvPicPr>
            <a:picLocks noChangeAspect="1"/>
          </p:cNvPicPr>
          <p:nvPr>
            <p:custDataLst>
              <p:tags r:id="rId4"/>
            </p:custDataLst>
          </p:nvPr>
        </p:nvPicPr>
        <p:blipFill>
          <a:blip r:embed="rId5" cstate="screen"/>
          <a:stretch>
            <a:fillRect/>
          </a:stretch>
        </p:blipFill>
        <p:spPr>
          <a:xfrm>
            <a:off x="5327610" y="1702358"/>
            <a:ext cx="917226" cy="457185"/>
          </a:xfrm>
          <a:prstGeom prst="rect">
            <a:avLst/>
          </a:prstGeom>
        </p:spPr>
      </p:pic>
      <p:sp>
        <p:nvSpPr>
          <p:cNvPr id="12" name="文本框 11"/>
          <p:cNvSpPr txBox="1"/>
          <p:nvPr>
            <p:custDataLst>
              <p:tags r:id="rId6"/>
            </p:custDataLst>
          </p:nvPr>
        </p:nvSpPr>
        <p:spPr>
          <a:xfrm>
            <a:off x="1579307" y="1124835"/>
            <a:ext cx="1138249" cy="369332"/>
          </a:xfrm>
          <a:prstGeom prst="rect">
            <a:avLst/>
          </a:prstGeom>
          <a:noFill/>
        </p:spPr>
        <p:txBody>
          <a:bodyPr wrap="square" rtlCol="0">
            <a:spAutoFit/>
          </a:bodyPr>
          <a:p>
            <a:pPr algn="dist">
              <a:spcAft>
                <a:spcPts val="600"/>
              </a:spcAft>
            </a:pPr>
            <a:r>
              <a:rPr lang="en-US" altLang="zh-CN">
                <a:solidFill>
                  <a:schemeClr val="bg1"/>
                </a:solidFill>
                <a:latin typeface="汉仪雅酷黑 55W" panose="020B0504020202020204" pitchFamily="34" charset="-122"/>
                <a:ea typeface="汉仪雅酷黑 55W" panose="020B0504020202020204" pitchFamily="34" charset="-122"/>
              </a:rPr>
              <a:t>PART</a:t>
            </a:r>
            <a:endParaRPr lang="zh-CN" altLang="en-US">
              <a:solidFill>
                <a:schemeClr val="bg1"/>
              </a:solidFill>
              <a:latin typeface="汉仪雅酷黑 55W" panose="020B0504020202020204" pitchFamily="34" charset="-122"/>
              <a:ea typeface="汉仪雅酷黑 55W" panose="020B0504020202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grpId="0" nodeType="clickEffect">
                                  <p:stCondLst>
                                    <p:cond delay="0"/>
                                  </p:stCondLst>
                                  <p:childTnLst>
                                    <p:set>
                                      <p:cBhvr>
                                        <p:cTn id="6" dur="500"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MH" val="20170404181035"/>
  <p:tag name="MH_LIBRARY" val="GRAPHIC"/>
  <p:tag name="MH_TYPE" val="Other"/>
  <p:tag name="MH_ORDER" val="6"/>
</p:tagLst>
</file>

<file path=ppt/tags/tag31.xml><?xml version="1.0" encoding="utf-8"?>
<p:tagLst xmlns:p="http://schemas.openxmlformats.org/presentationml/2006/main">
  <p:tag name="MH" val="20170404181035"/>
  <p:tag name="MH_LIBRARY" val="GRAPHIC"/>
  <p:tag name="MH_TYPE" val="Other"/>
  <p:tag name="MH_ORDER" val="7"/>
</p:tagLst>
</file>

<file path=ppt/tags/tag32.xml><?xml version="1.0" encoding="utf-8"?>
<p:tagLst xmlns:p="http://schemas.openxmlformats.org/presentationml/2006/main">
  <p:tag name="MH" val="20170404181035"/>
  <p:tag name="MH_LIBRARY" val="GRAPHIC"/>
  <p:tag name="MH_TYPE" val="SubTitle"/>
  <p:tag name="MH_ORDER" val="1"/>
</p:tagLst>
</file>

<file path=ppt/tags/tag33.xml><?xml version="1.0" encoding="utf-8"?>
<p:tagLst xmlns:p="http://schemas.openxmlformats.org/presentationml/2006/main">
  <p:tag name="MH" val="20170404181035"/>
  <p:tag name="MH_LIBRARY" val="GRAPHIC"/>
  <p:tag name="MH_TYPE" val="Other"/>
  <p:tag name="MH_ORDER" val="8"/>
</p:tagLst>
</file>

<file path=ppt/tags/tag34.xml><?xml version="1.0" encoding="utf-8"?>
<p:tagLst xmlns:p="http://schemas.openxmlformats.org/presentationml/2006/main">
  <p:tag name="MH" val="20170404181035"/>
  <p:tag name="MH_LIBRARY" val="GRAPHIC"/>
  <p:tag name="MH_TYPE" val="Other"/>
  <p:tag name="MH_ORDER" val="4"/>
</p:tagLst>
</file>

<file path=ppt/tags/tag35.xml><?xml version="1.0" encoding="utf-8"?>
<p:tagLst xmlns:p="http://schemas.openxmlformats.org/presentationml/2006/main">
  <p:tag name="MH" val="20170404181035"/>
  <p:tag name="MH_LIBRARY" val="GRAPHIC"/>
  <p:tag name="MH_TYPE" val="Other"/>
  <p:tag name="MH_ORDER" val="9"/>
</p:tagLst>
</file>

<file path=ppt/tags/tag36.xml><?xml version="1.0" encoding="utf-8"?>
<p:tagLst xmlns:p="http://schemas.openxmlformats.org/presentationml/2006/main">
  <p:tag name="MH" val="20170404181035"/>
  <p:tag name="MH_LIBRARY" val="GRAPHIC"/>
  <p:tag name="MH_TYPE" val="SubTitle"/>
  <p:tag name="MH_ORDER" val="2"/>
</p:tagLst>
</file>

<file path=ppt/tags/tag37.xml><?xml version="1.0" encoding="utf-8"?>
<p:tagLst xmlns:p="http://schemas.openxmlformats.org/presentationml/2006/main">
  <p:tag name="MH" val="20170404181035"/>
  <p:tag name="MH_LIBRARY" val="GRAPHIC"/>
  <p:tag name="MH_TYPE" val="Other"/>
  <p:tag name="MH_ORDER" val="10"/>
</p:tagLst>
</file>

<file path=ppt/tags/tag38.xml><?xml version="1.0" encoding="utf-8"?>
<p:tagLst xmlns:p="http://schemas.openxmlformats.org/presentationml/2006/main">
  <p:tag name="MH" val="20170404181035"/>
  <p:tag name="MH_LIBRARY" val="GRAPHIC"/>
  <p:tag name="MH_TYPE" val="Other"/>
  <p:tag name="MH_ORDER" val="5"/>
</p:tagLst>
</file>

<file path=ppt/tags/tag39.xml><?xml version="1.0" encoding="utf-8"?>
<p:tagLst xmlns:p="http://schemas.openxmlformats.org/presentationml/2006/main">
  <p:tag name="MH" val="20170404181035"/>
  <p:tag name="MH_LIBRARY" val="GRAPHIC"/>
  <p:tag name="MH_TYPE" val="Other"/>
  <p:tag name="MH_ORDER" val="11"/>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MH" val="20170404181035"/>
  <p:tag name="MH_LIBRARY" val="GRAPHIC"/>
  <p:tag name="MH_TYPE" val="SubTitle"/>
  <p:tag name="MH_ORDER" val="3"/>
</p:tagLst>
</file>

<file path=ppt/tags/tag41.xml><?xml version="1.0" encoding="utf-8"?>
<p:tagLst xmlns:p="http://schemas.openxmlformats.org/presentationml/2006/main">
  <p:tag name="MH" val="20170404181035"/>
  <p:tag name="MH_LIBRARY" val="GRAPHIC"/>
  <p:tag name="MH_TYPE" val="Other"/>
  <p:tag name="MH_ORDER" val="12"/>
</p:tagLst>
</file>

<file path=ppt/tags/tag42.xml><?xml version="1.0" encoding="utf-8"?>
<p:tagLst xmlns:p="http://schemas.openxmlformats.org/presentationml/2006/main">
  <p:tag name="MH" val="20170404181035"/>
  <p:tag name="MH_LIBRARY" val="GRAPHIC"/>
  <p:tag name="MH_TYPE" val="Other"/>
  <p:tag name="MH_ORDER" val="2"/>
</p:tagLst>
</file>

<file path=ppt/tags/tag43.xml><?xml version="1.0" encoding="utf-8"?>
<p:tagLst xmlns:p="http://schemas.openxmlformats.org/presentationml/2006/main">
  <p:tag name="MH" val="20170404181035"/>
  <p:tag name="MH_LIBRARY" val="GRAPHIC"/>
  <p:tag name="MH_TYPE" val="Other"/>
  <p:tag name="MH_ORDER" val="3"/>
</p:tagLst>
</file>

<file path=ppt/tags/tag44.xml><?xml version="1.0" encoding="utf-8"?>
<p:tagLst xmlns:p="http://schemas.openxmlformats.org/presentationml/2006/main">
  <p:tag name="MH" val="20170404181035"/>
  <p:tag name="MH_LIBRARY" val="GRAPHIC"/>
  <p:tag name="MH_TYPE" val="SubTitle"/>
  <p:tag name="MH_ORDER" val="4"/>
</p:tagLst>
</file>

<file path=ppt/tags/tag45.xml><?xml version="1.0" encoding="utf-8"?>
<p:tagLst xmlns:p="http://schemas.openxmlformats.org/presentationml/2006/main">
  <p:tag name="MH" val="20170404181035"/>
  <p:tag name="MH_LIBRARY" val="GRAPHIC"/>
  <p:tag name="MH_TYPE" val="Other"/>
  <p:tag name="MH_ORDER" val="13"/>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UNIT_PLACING_PICTURE_USER_VIEWPORT" val="{&quot;height&quot;:10300,&quot;width&quot;:19200}"/>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PP_MARK_KEY" val="6d2b1312-e6fe-44c8-b531-e081254a8aa5"/>
  <p:tag name="COMMONDATA" val="eyJjb3VudCI6NCwiaGRpZCI6IjYyMTJiZjc3NGJkZTc4YThjM2MwYjA0OGMwY2YyODQwIiwidXNlckNvdW50Ijo0fQ=="/>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3395</Words>
  <Application>WPS 演示</Application>
  <PresentationFormat>宽屏</PresentationFormat>
  <Paragraphs>131</Paragraphs>
  <Slides>12</Slides>
  <Notes>0</Notes>
  <HiddenSlides>0</HiddenSlides>
  <MMClips>0</MMClips>
  <ScaleCrop>false</ScaleCrop>
  <HeadingPairs>
    <vt:vector size="6" baseType="variant">
      <vt:variant>
        <vt:lpstr>已用的字体</vt:lpstr>
      </vt:variant>
      <vt:variant>
        <vt:i4>20</vt:i4>
      </vt:variant>
      <vt:variant>
        <vt:lpstr>主题</vt:lpstr>
      </vt:variant>
      <vt:variant>
        <vt:i4>2</vt:i4>
      </vt:variant>
      <vt:variant>
        <vt:lpstr>幻灯片标题</vt:lpstr>
      </vt:variant>
      <vt:variant>
        <vt:i4>12</vt:i4>
      </vt:variant>
    </vt:vector>
  </HeadingPairs>
  <TitlesOfParts>
    <vt:vector size="34" baseType="lpstr">
      <vt:lpstr>Arial</vt:lpstr>
      <vt:lpstr>宋体</vt:lpstr>
      <vt:lpstr>Wingdings</vt:lpstr>
      <vt:lpstr>汉仪雅酷黑简</vt:lpstr>
      <vt:lpstr>黑体</vt:lpstr>
      <vt:lpstr>方正黑体简体</vt:lpstr>
      <vt:lpstr>思源黑体 Normal</vt:lpstr>
      <vt:lpstr>思源黑体 Bold</vt:lpstr>
      <vt:lpstr>微软雅黑</vt:lpstr>
      <vt:lpstr>Century Gothic</vt:lpstr>
      <vt:lpstr>Calibri</vt:lpstr>
      <vt:lpstr>FuturaBookC</vt:lpstr>
      <vt:lpstr>FZZhengHeiS-DB-GB</vt:lpstr>
      <vt:lpstr>Wide Latin</vt:lpstr>
      <vt:lpstr>汉仪雅酷黑 55W</vt:lpstr>
      <vt:lpstr>方正公文黑体</vt:lpstr>
      <vt:lpstr>华文行楷</vt:lpstr>
      <vt:lpstr>等线</vt:lpstr>
      <vt:lpstr>Arial Unicode MS</vt:lpstr>
      <vt:lpstr>等线 Light</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Technical Logic</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用户</dc:creator>
  <cp:lastModifiedBy>墨羽离殇</cp:lastModifiedBy>
  <cp:revision>19</cp:revision>
  <dcterms:created xsi:type="dcterms:W3CDTF">2019-07-28T11:08:00Z</dcterms:created>
  <dcterms:modified xsi:type="dcterms:W3CDTF">2023-05-23T15:15:07Z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KSOTemplateUUID">
    <vt:lpwstr>v1.0_mb_bKsrQDqyj54v1TQmU4Wjow==</vt:lpwstr>
  </property>
  <property fmtid="{D5CDD505-2E9C-101B-9397-08002B2CF9AE}" pid="4" name="ICV">
    <vt:lpwstr>5109C8B103A841038051E7927B83126F_13</vt:lpwstr>
  </property>
</Properties>
</file>

<file path=docProps/thumbnail.jpeg>
</file>